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notesSlides/notesSlide12.xml" ContentType="application/vnd.openxmlformats-officedocument.presentationml.notesSlide+xml"/>
  <Override PartName="/ppt/slides/slide99.xml" ContentType="application/vnd.openxmlformats-officedocument.presentationml.slide+xml"/>
  <Override PartName="/ppt/slides/slide118.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126.xml" ContentType="application/vnd.openxmlformats-officedocument.presentationml.slide+xml"/>
  <Override PartName="/ppt/slides/slide12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9.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6" r:id="rId1"/>
  </p:sldMasterIdLst>
  <p:notesMasterIdLst>
    <p:notesMasterId r:id="rId137"/>
  </p:notesMasterIdLst>
  <p:sldIdLst>
    <p:sldId id="257" r:id="rId2"/>
    <p:sldId id="333" r:id="rId3"/>
    <p:sldId id="334" r:id="rId4"/>
    <p:sldId id="259" r:id="rId5"/>
    <p:sldId id="260" r:id="rId6"/>
    <p:sldId id="261" r:id="rId7"/>
    <p:sldId id="262" r:id="rId8"/>
    <p:sldId id="263" r:id="rId9"/>
    <p:sldId id="340" r:id="rId10"/>
    <p:sldId id="264" r:id="rId11"/>
    <p:sldId id="265" r:id="rId12"/>
    <p:sldId id="266" r:id="rId13"/>
    <p:sldId id="267" r:id="rId14"/>
    <p:sldId id="408" r:id="rId15"/>
    <p:sldId id="335" r:id="rId16"/>
    <p:sldId id="270" r:id="rId17"/>
    <p:sldId id="342" r:id="rId18"/>
    <p:sldId id="341" r:id="rId19"/>
    <p:sldId id="343" r:id="rId20"/>
    <p:sldId id="390" r:id="rId21"/>
    <p:sldId id="336" r:id="rId22"/>
    <p:sldId id="303" r:id="rId23"/>
    <p:sldId id="279" r:id="rId24"/>
    <p:sldId id="285" r:id="rId25"/>
    <p:sldId id="286" r:id="rId26"/>
    <p:sldId id="288" r:id="rId27"/>
    <p:sldId id="370" r:id="rId28"/>
    <p:sldId id="371" r:id="rId29"/>
    <p:sldId id="299" r:id="rId30"/>
    <p:sldId id="287" r:id="rId31"/>
    <p:sldId id="292" r:id="rId32"/>
    <p:sldId id="293" r:id="rId33"/>
    <p:sldId id="289" r:id="rId34"/>
    <p:sldId id="300" r:id="rId35"/>
    <p:sldId id="301" r:id="rId36"/>
    <p:sldId id="302" r:id="rId37"/>
    <p:sldId id="290" r:id="rId38"/>
    <p:sldId id="291" r:id="rId39"/>
    <p:sldId id="294" r:id="rId40"/>
    <p:sldId id="337" r:id="rId41"/>
    <p:sldId id="280" r:id="rId42"/>
    <p:sldId id="304" r:id="rId43"/>
    <p:sldId id="372" r:id="rId44"/>
    <p:sldId id="373" r:id="rId45"/>
    <p:sldId id="375" r:id="rId46"/>
    <p:sldId id="376" r:id="rId47"/>
    <p:sldId id="399" r:id="rId48"/>
    <p:sldId id="400" r:id="rId49"/>
    <p:sldId id="383" r:id="rId50"/>
    <p:sldId id="391" r:id="rId51"/>
    <p:sldId id="392" r:id="rId52"/>
    <p:sldId id="393" r:id="rId53"/>
    <p:sldId id="397" r:id="rId54"/>
    <p:sldId id="398" r:id="rId55"/>
    <p:sldId id="394" r:id="rId56"/>
    <p:sldId id="395" r:id="rId57"/>
    <p:sldId id="396" r:id="rId58"/>
    <p:sldId id="377" r:id="rId59"/>
    <p:sldId id="418" r:id="rId60"/>
    <p:sldId id="378" r:id="rId61"/>
    <p:sldId id="379" r:id="rId62"/>
    <p:sldId id="380" r:id="rId63"/>
    <p:sldId id="381" r:id="rId64"/>
    <p:sldId id="382" r:id="rId65"/>
    <p:sldId id="401" r:id="rId66"/>
    <p:sldId id="402" r:id="rId67"/>
    <p:sldId id="403" r:id="rId68"/>
    <p:sldId id="404" r:id="rId69"/>
    <p:sldId id="405" r:id="rId70"/>
    <p:sldId id="406" r:id="rId71"/>
    <p:sldId id="407" r:id="rId72"/>
    <p:sldId id="409" r:id="rId73"/>
    <p:sldId id="410" r:id="rId74"/>
    <p:sldId id="411" r:id="rId75"/>
    <p:sldId id="412" r:id="rId76"/>
    <p:sldId id="413" r:id="rId77"/>
    <p:sldId id="414" r:id="rId78"/>
    <p:sldId id="415" r:id="rId79"/>
    <p:sldId id="416" r:id="rId80"/>
    <p:sldId id="417" r:id="rId81"/>
    <p:sldId id="338" r:id="rId82"/>
    <p:sldId id="283" r:id="rId83"/>
    <p:sldId id="344" r:id="rId84"/>
    <p:sldId id="347" r:id="rId85"/>
    <p:sldId id="348" r:id="rId86"/>
    <p:sldId id="349" r:id="rId87"/>
    <p:sldId id="350" r:id="rId88"/>
    <p:sldId id="351" r:id="rId89"/>
    <p:sldId id="345" r:id="rId90"/>
    <p:sldId id="352" r:id="rId91"/>
    <p:sldId id="353" r:id="rId92"/>
    <p:sldId id="354" r:id="rId93"/>
    <p:sldId id="355" r:id="rId94"/>
    <p:sldId id="346" r:id="rId95"/>
    <p:sldId id="356" r:id="rId96"/>
    <p:sldId id="363" r:id="rId97"/>
    <p:sldId id="357" r:id="rId98"/>
    <p:sldId id="364" r:id="rId99"/>
    <p:sldId id="365" r:id="rId100"/>
    <p:sldId id="359" r:id="rId101"/>
    <p:sldId id="366" r:id="rId102"/>
    <p:sldId id="367" r:id="rId103"/>
    <p:sldId id="368" r:id="rId104"/>
    <p:sldId id="369" r:id="rId105"/>
    <p:sldId id="360" r:id="rId106"/>
    <p:sldId id="361" r:id="rId107"/>
    <p:sldId id="339" r:id="rId108"/>
    <p:sldId id="284" r:id="rId109"/>
    <p:sldId id="305" r:id="rId110"/>
    <p:sldId id="313" r:id="rId111"/>
    <p:sldId id="317" r:id="rId112"/>
    <p:sldId id="312" r:id="rId113"/>
    <p:sldId id="318" r:id="rId114"/>
    <p:sldId id="322" r:id="rId115"/>
    <p:sldId id="323" r:id="rId116"/>
    <p:sldId id="306" r:id="rId117"/>
    <p:sldId id="315" r:id="rId118"/>
    <p:sldId id="316" r:id="rId119"/>
    <p:sldId id="319" r:id="rId120"/>
    <p:sldId id="320" r:id="rId121"/>
    <p:sldId id="321" r:id="rId122"/>
    <p:sldId id="307" r:id="rId123"/>
    <p:sldId id="324" r:id="rId124"/>
    <p:sldId id="325" r:id="rId125"/>
    <p:sldId id="308" r:id="rId126"/>
    <p:sldId id="327" r:id="rId127"/>
    <p:sldId id="326" r:id="rId128"/>
    <p:sldId id="309" r:id="rId129"/>
    <p:sldId id="328" r:id="rId130"/>
    <p:sldId id="329" r:id="rId131"/>
    <p:sldId id="310" r:id="rId132"/>
    <p:sldId id="311" r:id="rId133"/>
    <p:sldId id="330" r:id="rId134"/>
    <p:sldId id="331" r:id="rId135"/>
    <p:sldId id="332" r:id="rId1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3550" autoAdjust="0"/>
  </p:normalViewPr>
  <p:slideViewPr>
    <p:cSldViewPr>
      <p:cViewPr varScale="1">
        <p:scale>
          <a:sx n="60" d="100"/>
          <a:sy n="60" d="100"/>
        </p:scale>
        <p:origin x="-1656"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9D66DE2-8C50-42CE-B0C6-0FA787BA8D3F}" type="datetimeFigureOut">
              <a:rPr lang="en-US" smtClean="0"/>
              <a:pPr/>
              <a:t>9/24/2012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FD533FD-EB5E-437E-8EC2-B49CABA5B030}" type="slidenum">
              <a:rPr lang="en-US" smtClean="0"/>
              <a:pPr/>
              <a:t>‹#›</a:t>
            </a:fld>
            <a:endParaRPr lang="en-US"/>
          </a:p>
        </p:txBody>
      </p:sp>
    </p:spTree>
    <p:extLst>
      <p:ext uri="{BB962C8B-B14F-4D97-AF65-F5344CB8AC3E}">
        <p14:creationId xmlns="" xmlns:p14="http://schemas.microsoft.com/office/powerpoint/2010/main" val="1388787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p:spPr>
      </p:sp>
      <p:sp>
        <p:nvSpPr>
          <p:cNvPr id="17411"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vi-VN" sz="1400" b="1" i="0" kern="1200" dirty="0" smtClean="0">
                <a:solidFill>
                  <a:schemeClr val="tx1"/>
                </a:solidFill>
                <a:latin typeface="Times New Roman" pitchFamily="18" charset="0"/>
                <a:ea typeface="+mn-ea"/>
                <a:cs typeface="Times New Roman" pitchFamily="18" charset="0"/>
              </a:rPr>
              <a:t>Quản lý dự án (Project Management)</a:t>
            </a:r>
            <a:r>
              <a:rPr lang="en-US" sz="1400" b="0" i="0" kern="1200" dirty="0" smtClean="0">
                <a:solidFill>
                  <a:schemeClr val="tx1"/>
                </a:solidFill>
                <a:latin typeface="Times New Roman" pitchFamily="18" charset="0"/>
                <a:ea typeface="+mn-ea"/>
                <a:cs typeface="Times New Roman" pitchFamily="18" charset="0"/>
              </a:rPr>
              <a:t>:</a:t>
            </a:r>
            <a:r>
              <a:rPr lang="vi-VN" sz="1400" b="0" i="0" kern="1200" dirty="0" smtClean="0">
                <a:solidFill>
                  <a:schemeClr val="tx1"/>
                </a:solidFill>
                <a:latin typeface="Times New Roman" pitchFamily="18" charset="0"/>
                <a:ea typeface="+mn-ea"/>
                <a:cs typeface="Times New Roman" pitchFamily="18" charset="0"/>
              </a:rPr>
              <a:t> </a:t>
            </a:r>
            <a:r>
              <a:rPr lang="en-US" sz="1400" b="0" i="0" kern="1200" dirty="0" smtClean="0">
                <a:solidFill>
                  <a:schemeClr val="tx1"/>
                </a:solidFill>
                <a:latin typeface="Times New Roman" pitchFamily="18" charset="0"/>
                <a:ea typeface="+mn-ea"/>
                <a:cs typeface="Times New Roman" pitchFamily="18" charset="0"/>
              </a:rPr>
              <a:t>L</a:t>
            </a:r>
            <a:r>
              <a:rPr lang="vi-VN" sz="1400" b="0" i="0" kern="1200" dirty="0" smtClean="0">
                <a:solidFill>
                  <a:schemeClr val="tx1"/>
                </a:solidFill>
                <a:latin typeface="Times New Roman" pitchFamily="18" charset="0"/>
                <a:ea typeface="+mn-ea"/>
                <a:cs typeface="Times New Roman" pitchFamily="18" charset="0"/>
              </a:rPr>
              <a:t>à một quá trình </a:t>
            </a:r>
            <a:r>
              <a:rPr lang="vi-VN" sz="1400" b="0" i="1" u="sng" kern="1200" dirty="0" smtClean="0">
                <a:solidFill>
                  <a:schemeClr val="tx1"/>
                </a:solidFill>
                <a:latin typeface="Times New Roman" pitchFamily="18" charset="0"/>
                <a:ea typeface="+mn-ea"/>
                <a:cs typeface="Times New Roman" pitchFamily="18" charset="0"/>
              </a:rPr>
              <a:t>hoạch định (Planning)</a:t>
            </a:r>
            <a:r>
              <a:rPr lang="en-US" sz="1400" b="0" i="1" u="none" kern="1200" dirty="0" smtClean="0">
                <a:solidFill>
                  <a:schemeClr val="tx1"/>
                </a:solidFill>
                <a:latin typeface="Times New Roman" pitchFamily="18" charset="0"/>
                <a:ea typeface="+mn-ea"/>
                <a:cs typeface="Times New Roman" pitchFamily="18" charset="0"/>
              </a:rPr>
              <a:t>,</a:t>
            </a:r>
            <a:r>
              <a:rPr lang="vi-VN" sz="1400" b="0" i="1" u="none" kern="1200" dirty="0" smtClean="0">
                <a:solidFill>
                  <a:schemeClr val="tx1"/>
                </a:solidFill>
                <a:latin typeface="Times New Roman" pitchFamily="18" charset="0"/>
                <a:ea typeface="+mn-ea"/>
                <a:cs typeface="Times New Roman" pitchFamily="18" charset="0"/>
              </a:rPr>
              <a:t> </a:t>
            </a:r>
            <a:r>
              <a:rPr lang="vi-VN" sz="1400" b="0" i="1" u="sng" kern="1200" dirty="0" smtClean="0">
                <a:solidFill>
                  <a:schemeClr val="tx1"/>
                </a:solidFill>
                <a:latin typeface="Times New Roman" pitchFamily="18" charset="0"/>
                <a:ea typeface="+mn-ea"/>
                <a:cs typeface="Times New Roman" pitchFamily="18" charset="0"/>
              </a:rPr>
              <a:t>tổ chức (Organizing)</a:t>
            </a:r>
            <a:r>
              <a:rPr lang="en-US" sz="1400" b="0" i="1" u="none" kern="1200" dirty="0" smtClean="0">
                <a:solidFill>
                  <a:schemeClr val="tx1"/>
                </a:solidFill>
                <a:latin typeface="Times New Roman" pitchFamily="18" charset="0"/>
                <a:ea typeface="+mn-ea"/>
                <a:cs typeface="Times New Roman" pitchFamily="18" charset="0"/>
              </a:rPr>
              <a:t>,</a:t>
            </a:r>
            <a:r>
              <a:rPr lang="vi-VN" sz="1400" b="0" i="1" u="none" kern="1200" dirty="0" smtClean="0">
                <a:solidFill>
                  <a:schemeClr val="tx1"/>
                </a:solidFill>
                <a:latin typeface="Times New Roman" pitchFamily="18" charset="0"/>
                <a:ea typeface="+mn-ea"/>
                <a:cs typeface="Times New Roman" pitchFamily="18" charset="0"/>
              </a:rPr>
              <a:t> </a:t>
            </a:r>
            <a:r>
              <a:rPr lang="vi-VN" sz="1400" b="0" i="1" u="sng" kern="1200" dirty="0" smtClean="0">
                <a:solidFill>
                  <a:schemeClr val="tx1"/>
                </a:solidFill>
                <a:latin typeface="Times New Roman" pitchFamily="18" charset="0"/>
                <a:ea typeface="+mn-ea"/>
                <a:cs typeface="Times New Roman" pitchFamily="18" charset="0"/>
              </a:rPr>
              <a:t>lãnh đạo (Leading/Directing) </a:t>
            </a:r>
            <a:r>
              <a:rPr lang="vi-VN" sz="1400" b="0" i="0" kern="1200" dirty="0" smtClean="0">
                <a:solidFill>
                  <a:schemeClr val="tx1"/>
                </a:solidFill>
                <a:latin typeface="Times New Roman" pitchFamily="18" charset="0"/>
                <a:ea typeface="+mn-ea"/>
                <a:cs typeface="Times New Roman" pitchFamily="18" charset="0"/>
              </a:rPr>
              <a:t>và </a:t>
            </a:r>
            <a:r>
              <a:rPr lang="vi-VN" sz="1400" b="0" i="1" u="sng" kern="1200" dirty="0" smtClean="0">
                <a:solidFill>
                  <a:schemeClr val="tx1"/>
                </a:solidFill>
                <a:latin typeface="Times New Roman" pitchFamily="18" charset="0"/>
                <a:ea typeface="+mn-ea"/>
                <a:cs typeface="Times New Roman" pitchFamily="18" charset="0"/>
              </a:rPr>
              <a:t>kiểm tra (Controlling)</a:t>
            </a:r>
            <a:r>
              <a:rPr lang="vi-VN" sz="1400" b="0" i="0" kern="1200" dirty="0" smtClean="0">
                <a:solidFill>
                  <a:schemeClr val="tx1"/>
                </a:solidFill>
                <a:latin typeface="Times New Roman" pitchFamily="18" charset="0"/>
                <a:ea typeface="+mn-ea"/>
                <a:cs typeface="Times New Roman" pitchFamily="18" charset="0"/>
              </a:rPr>
              <a:t> các công việc và nguồn lực để hoàn thành các mục tiêu đã định. </a:t>
            </a:r>
            <a:endParaRPr lang="en-US" sz="1400" b="0" i="0" dirty="0" smtClean="0">
              <a:latin typeface="Times New Roman" pitchFamily="18" charset="0"/>
              <a:cs typeface="Times New Roman" pitchFamily="18" charset="0"/>
            </a:endParaRPr>
          </a:p>
        </p:txBody>
      </p:sp>
      <p:sp>
        <p:nvSpPr>
          <p:cNvPr id="174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045499F-B822-44D3-A388-D4E7661F7A84}" type="slidenum">
              <a:rPr lang="en-US" smtClean="0"/>
              <a:pPr fontAlgn="base">
                <a:spcBef>
                  <a:spcPct val="0"/>
                </a:spcBef>
                <a:spcAft>
                  <a:spcPct val="0"/>
                </a:spcAft>
                <a:defRPr/>
              </a:pPr>
              <a:t>4</a:t>
            </a:fld>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vi-VN" sz="2600" dirty="0" smtClean="0">
              <a:latin typeface="Constantia" pitchFamily="18" charset="0"/>
            </a:endParaRPr>
          </a:p>
          <a:p>
            <a:endParaRPr lang="en-US" dirty="0">
              <a:latin typeface="Constantia" pitchFamily="18" charset="0"/>
            </a:endParaRPr>
          </a:p>
        </p:txBody>
      </p:sp>
      <p:sp>
        <p:nvSpPr>
          <p:cNvPr id="4" name="Slide Number Placeholder 3"/>
          <p:cNvSpPr>
            <a:spLocks noGrp="1"/>
          </p:cNvSpPr>
          <p:nvPr>
            <p:ph type="sldNum" sz="quarter" idx="10"/>
          </p:nvPr>
        </p:nvSpPr>
        <p:spPr/>
        <p:txBody>
          <a:bodyPr/>
          <a:lstStyle/>
          <a:p>
            <a:fld id="{7FD533FD-EB5E-437E-8EC2-B49CABA5B030}" type="slidenum">
              <a:rPr lang="en-US" smtClean="0"/>
              <a:pPr/>
              <a:t>44</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endParaRPr lang="en-US" dirty="0">
              <a:latin typeface="Constantia" pitchFamily="18" charset="0"/>
            </a:endParaRPr>
          </a:p>
        </p:txBody>
      </p:sp>
      <p:sp>
        <p:nvSpPr>
          <p:cNvPr id="4" name="Slide Number Placeholder 3"/>
          <p:cNvSpPr>
            <a:spLocks noGrp="1"/>
          </p:cNvSpPr>
          <p:nvPr>
            <p:ph type="sldNum" sz="quarter" idx="10"/>
          </p:nvPr>
        </p:nvSpPr>
        <p:spPr/>
        <p:txBody>
          <a:bodyPr/>
          <a:lstStyle/>
          <a:p>
            <a:fld id="{7FD533FD-EB5E-437E-8EC2-B49CABA5B030}" type="slidenum">
              <a:rPr lang="en-US" smtClean="0"/>
              <a:pPr/>
              <a:t>45</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endParaRPr lang="en-US" dirty="0">
              <a:latin typeface="Constantia" pitchFamily="18" charset="0"/>
            </a:endParaRPr>
          </a:p>
        </p:txBody>
      </p:sp>
      <p:sp>
        <p:nvSpPr>
          <p:cNvPr id="4" name="Slide Number Placeholder 3"/>
          <p:cNvSpPr>
            <a:spLocks noGrp="1"/>
          </p:cNvSpPr>
          <p:nvPr>
            <p:ph type="sldNum" sz="quarter" idx="10"/>
          </p:nvPr>
        </p:nvSpPr>
        <p:spPr/>
        <p:txBody>
          <a:bodyPr/>
          <a:lstStyle/>
          <a:p>
            <a:fld id="{7FD533FD-EB5E-437E-8EC2-B49CABA5B030}" type="slidenum">
              <a:rPr lang="en-US" smtClean="0"/>
              <a:pPr/>
              <a:t>46</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Chú</a:t>
            </a:r>
            <a:r>
              <a:rPr lang="en-US" baseline="0" dirty="0" smtClean="0"/>
              <a:t> ý: +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có</a:t>
            </a:r>
            <a:r>
              <a:rPr lang="en-US" baseline="0" dirty="0" smtClean="0"/>
              <a:t> </a:t>
            </a:r>
            <a:r>
              <a:rPr lang="en-US" baseline="0" dirty="0" err="1" smtClean="0"/>
              <a:t>ký</a:t>
            </a:r>
            <a:r>
              <a:rPr lang="en-US" baseline="0" dirty="0" smtClean="0"/>
              <a:t> </a:t>
            </a:r>
            <a:r>
              <a:rPr lang="en-US" baseline="0" dirty="0" err="1" smtClean="0"/>
              <a:t>tự</a:t>
            </a:r>
            <a:r>
              <a:rPr lang="en-US" baseline="0" dirty="0" smtClean="0"/>
              <a:t> ‘?’ ở </a:t>
            </a:r>
            <a:r>
              <a:rPr lang="en-US" baseline="0" dirty="0" err="1" smtClean="0"/>
              <a:t>sau</a:t>
            </a:r>
            <a:r>
              <a:rPr lang="en-US" baseline="0" dirty="0" smtClean="0"/>
              <a:t> </a:t>
            </a:r>
            <a:r>
              <a:rPr lang="en-US" baseline="0" dirty="0" err="1" smtClean="0"/>
              <a:t>đơn</a:t>
            </a:r>
            <a:r>
              <a:rPr lang="en-US" baseline="0" dirty="0" smtClean="0"/>
              <a:t> </a:t>
            </a:r>
            <a:r>
              <a:rPr lang="en-US" baseline="0" dirty="0" err="1" smtClean="0"/>
              <a:t>vị</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có</a:t>
            </a:r>
            <a:r>
              <a:rPr lang="en-US" baseline="0" dirty="0" smtClean="0"/>
              <a:t> </a:t>
            </a:r>
            <a:r>
              <a:rPr lang="en-US" baseline="0" dirty="0" err="1" smtClean="0"/>
              <a:t>nghĩa</a:t>
            </a:r>
            <a:r>
              <a:rPr lang="en-US" baseline="0" dirty="0" smtClean="0"/>
              <a:t> </a:t>
            </a:r>
            <a:r>
              <a:rPr lang="en-US" baseline="0" dirty="0" err="1" smtClean="0"/>
              <a:t>là</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này</a:t>
            </a:r>
            <a:r>
              <a:rPr lang="en-US" baseline="0" dirty="0" smtClean="0"/>
              <a:t> </a:t>
            </a:r>
            <a:r>
              <a:rPr lang="en-US" baseline="0" dirty="0" err="1" smtClean="0"/>
              <a:t>là</a:t>
            </a:r>
            <a:r>
              <a:rPr lang="en-US" baseline="0" dirty="0" smtClean="0"/>
              <a:t> </a:t>
            </a:r>
            <a:r>
              <a:rPr lang="en-US" baseline="0" dirty="0" err="1" smtClean="0"/>
              <a:t>giá</a:t>
            </a:r>
            <a:r>
              <a:rPr lang="en-US" baseline="0" dirty="0" smtClean="0"/>
              <a:t> </a:t>
            </a:r>
            <a:r>
              <a:rPr lang="en-US" baseline="0" dirty="0" err="1" smtClean="0"/>
              <a:t>trị</a:t>
            </a:r>
            <a:r>
              <a:rPr lang="en-US" baseline="0" dirty="0" smtClean="0"/>
              <a:t> </a:t>
            </a:r>
            <a:r>
              <a:rPr lang="en-US" baseline="0" dirty="0" err="1" smtClean="0"/>
              <a:t>ước</a:t>
            </a:r>
            <a:r>
              <a:rPr lang="en-US" baseline="0" dirty="0" smtClean="0"/>
              <a:t> </a:t>
            </a:r>
            <a:r>
              <a:rPr lang="en-US" baseline="0" dirty="0" err="1" smtClean="0"/>
              <a:t>lượng</a:t>
            </a:r>
            <a:r>
              <a:rPr lang="en-US" baseline="0" dirty="0" smtClean="0"/>
              <a:t>.</a:t>
            </a:r>
          </a:p>
          <a:p>
            <a:r>
              <a:rPr lang="en-US" baseline="0" dirty="0" smtClean="0"/>
              <a:t>          +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có</a:t>
            </a:r>
            <a:r>
              <a:rPr lang="en-US" baseline="0" dirty="0" smtClean="0"/>
              <a:t> </a:t>
            </a:r>
            <a:r>
              <a:rPr lang="en-US" baseline="0" dirty="0" err="1" smtClean="0"/>
              <a:t>ký</a:t>
            </a:r>
            <a:r>
              <a:rPr lang="en-US" baseline="0" dirty="0" smtClean="0"/>
              <a:t> </a:t>
            </a:r>
            <a:r>
              <a:rPr lang="en-US" baseline="0" err="1" smtClean="0"/>
              <a:t>tự</a:t>
            </a:r>
            <a:r>
              <a:rPr lang="en-US" baseline="0" smtClean="0"/>
              <a:t> ‘E </a:t>
            </a:r>
            <a:r>
              <a:rPr lang="en-US" baseline="0" dirty="0" smtClean="0"/>
              <a:t>ở </a:t>
            </a:r>
            <a:r>
              <a:rPr lang="en-US" baseline="0" dirty="0" err="1" smtClean="0"/>
              <a:t>trước</a:t>
            </a:r>
            <a:r>
              <a:rPr lang="en-US" baseline="0" dirty="0" smtClean="0"/>
              <a:t> </a:t>
            </a:r>
            <a:r>
              <a:rPr lang="en-US" baseline="0" dirty="0" err="1" smtClean="0"/>
              <a:t>đơn</a:t>
            </a:r>
            <a:r>
              <a:rPr lang="en-US" baseline="0" dirty="0" smtClean="0"/>
              <a:t> </a:t>
            </a:r>
            <a:r>
              <a:rPr lang="en-US" baseline="0" dirty="0" err="1" smtClean="0"/>
              <a:t>vị</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có</a:t>
            </a:r>
            <a:r>
              <a:rPr lang="en-US" baseline="0" dirty="0" smtClean="0"/>
              <a:t> </a:t>
            </a:r>
            <a:r>
              <a:rPr lang="en-US" baseline="0" dirty="0" err="1" smtClean="0"/>
              <a:t>nghĩa</a:t>
            </a:r>
            <a:r>
              <a:rPr lang="en-US" baseline="0" dirty="0" smtClean="0"/>
              <a:t> </a:t>
            </a:r>
            <a:r>
              <a:rPr lang="en-US" baseline="0" dirty="0" err="1" smtClean="0"/>
              <a:t>là</a:t>
            </a:r>
            <a:r>
              <a:rPr lang="en-US" baseline="0" dirty="0" smtClean="0"/>
              <a:t> </a:t>
            </a:r>
            <a:r>
              <a:rPr lang="en-US" baseline="0" dirty="0" err="1" smtClean="0"/>
              <a:t>công</a:t>
            </a:r>
            <a:r>
              <a:rPr lang="en-US" baseline="0" dirty="0" smtClean="0"/>
              <a:t> </a:t>
            </a:r>
            <a:r>
              <a:rPr lang="en-US" baseline="0" dirty="0" err="1" smtClean="0"/>
              <a:t>việc</a:t>
            </a:r>
            <a:r>
              <a:rPr lang="en-US" baseline="0" dirty="0" smtClean="0"/>
              <a:t> </a:t>
            </a:r>
            <a:r>
              <a:rPr lang="en-US" baseline="0" dirty="0" err="1" smtClean="0"/>
              <a:t>này</a:t>
            </a:r>
            <a:r>
              <a:rPr lang="en-US" baseline="0" dirty="0" smtClean="0"/>
              <a:t> </a:t>
            </a:r>
            <a:r>
              <a:rPr lang="en-US" baseline="0" dirty="0" err="1" smtClean="0"/>
              <a:t>phải</a:t>
            </a:r>
            <a:r>
              <a:rPr lang="en-US" baseline="0" dirty="0" smtClean="0"/>
              <a:t> </a:t>
            </a:r>
            <a:r>
              <a:rPr lang="en-US" baseline="0" dirty="0" err="1" smtClean="0"/>
              <a:t>làm</a:t>
            </a:r>
            <a:r>
              <a:rPr lang="en-US" baseline="0" dirty="0" smtClean="0"/>
              <a:t> </a:t>
            </a:r>
            <a:r>
              <a:rPr lang="en-US" baseline="0" dirty="0" err="1" smtClean="0"/>
              <a:t>liên</a:t>
            </a:r>
            <a:r>
              <a:rPr lang="en-US" baseline="0" dirty="0" smtClean="0"/>
              <a:t> </a:t>
            </a:r>
            <a:r>
              <a:rPr lang="en-US" baseline="0" dirty="0" err="1" smtClean="0"/>
              <a:t>tục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7FD533FD-EB5E-437E-8EC2-B49CABA5B030}" type="slidenum">
              <a:rPr lang="en-US" smtClean="0"/>
              <a:pPr/>
              <a:t>49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err="1" smtClean="0">
                <a:solidFill>
                  <a:schemeClr val="tx1"/>
                </a:solidFill>
                <a:latin typeface="+mn-lt"/>
                <a:ea typeface="+mn-ea"/>
                <a:cs typeface="+mn-cs"/>
              </a:rPr>
              <a:t>Một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hệ</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thống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quản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lý</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dự</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án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tốt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phải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trả</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lời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được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các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câu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hỏi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sau</a:t>
            </a:r>
            <a:r>
              <a:rPr lang="en-US" sz="1200" kern="1200" dirty="0" smtClean="0">
                <a:solidFill>
                  <a:schemeClr val="tx1"/>
                </a:solidFill>
                <a:latin typeface="+mn-lt"/>
                <a:ea typeface="+mn-ea"/>
                <a:cs typeface="+mn-cs"/>
              </a:rPr>
              <a:t>: </a:t>
            </a:r>
          </a:p>
          <a:p>
            <a:pPr lvl="0"/>
            <a:r>
              <a:rPr lang="en-US" sz="1200" kern="1200" dirty="0" err="1" smtClean="0">
                <a:solidFill>
                  <a:schemeClr val="tx1"/>
                </a:solidFill>
                <a:latin typeface="+mn-lt"/>
                <a:ea typeface="+mn-ea"/>
                <a:cs typeface="+mn-cs"/>
              </a:rPr>
              <a:t>Những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công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việc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nào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phải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được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thực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hiện</a:t>
            </a:r>
            <a:r>
              <a:rPr lang="en-US" sz="1200" kern="1200" dirty="0" smtClean="0">
                <a:solidFill>
                  <a:schemeClr val="tx1"/>
                </a:solidFill>
                <a:latin typeface="+mn-lt"/>
                <a:ea typeface="+mn-ea"/>
                <a:cs typeface="+mn-cs"/>
              </a:rPr>
              <a:t> , </a:t>
            </a:r>
            <a:r>
              <a:rPr lang="en-US" sz="1200" kern="1200" dirty="0" err="1" smtClean="0">
                <a:solidFill>
                  <a:schemeClr val="tx1"/>
                </a:solidFill>
                <a:latin typeface="+mn-lt"/>
                <a:ea typeface="+mn-ea"/>
                <a:cs typeface="+mn-cs"/>
              </a:rPr>
              <a:t>thứ</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tự</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của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chúng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thế</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nào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để</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đạt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được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mục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đích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đặt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ra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dự</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án</a:t>
            </a:r>
            <a:r>
              <a:rPr lang="en-US" sz="1200" kern="1200" dirty="0" smtClean="0">
                <a:solidFill>
                  <a:schemeClr val="tx1"/>
                </a:solidFill>
                <a:latin typeface="+mn-lt"/>
                <a:ea typeface="+mn-ea"/>
                <a:cs typeface="+mn-cs"/>
              </a:rPr>
              <a:t>?</a:t>
            </a:r>
          </a:p>
          <a:p>
            <a:pPr lvl="0"/>
            <a:r>
              <a:rPr lang="en-US" sz="1200" kern="1200" dirty="0" err="1" smtClean="0">
                <a:solidFill>
                  <a:schemeClr val="tx1"/>
                </a:solidFill>
                <a:latin typeface="+mn-lt"/>
                <a:ea typeface="+mn-ea"/>
                <a:cs typeface="+mn-cs"/>
              </a:rPr>
              <a:t>Khi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nào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thì</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một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công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việc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đó</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được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thực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hiện</a:t>
            </a:r>
            <a:r>
              <a:rPr lang="en-US" sz="1200" kern="1200" dirty="0" smtClean="0">
                <a:solidFill>
                  <a:schemeClr val="tx1"/>
                </a:solidFill>
                <a:latin typeface="+mn-lt"/>
                <a:ea typeface="+mn-ea"/>
                <a:cs typeface="+mn-cs"/>
              </a:rPr>
              <a:t>?</a:t>
            </a:r>
          </a:p>
          <a:p>
            <a:pPr lvl="0"/>
            <a:r>
              <a:rPr lang="en-US" sz="1200" kern="1200" dirty="0" smtClean="0">
                <a:solidFill>
                  <a:schemeClr val="tx1"/>
                </a:solidFill>
                <a:latin typeface="+mn-lt"/>
                <a:ea typeface="+mn-ea"/>
                <a:cs typeface="+mn-cs"/>
              </a:rPr>
              <a:t>Ai (</a:t>
            </a:r>
            <a:r>
              <a:rPr lang="en-US" sz="1200" kern="1200" dirty="0" err="1" smtClean="0">
                <a:solidFill>
                  <a:schemeClr val="tx1"/>
                </a:solidFill>
                <a:latin typeface="+mn-lt"/>
                <a:ea typeface="+mn-ea"/>
                <a:cs typeface="+mn-cs"/>
              </a:rPr>
              <a:t>nhân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lực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cái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gì</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vật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lực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sẽ</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tham</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gia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hoàn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tất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công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việc</a:t>
            </a:r>
            <a:r>
              <a:rPr lang="en-US" sz="1200" kern="1200" dirty="0" smtClean="0">
                <a:solidFill>
                  <a:schemeClr val="tx1"/>
                </a:solidFill>
                <a:latin typeface="+mn-lt"/>
                <a:ea typeface="+mn-ea"/>
                <a:cs typeface="+mn-cs"/>
              </a:rPr>
              <a:t>?</a:t>
            </a:r>
          </a:p>
          <a:p>
            <a:pPr lvl="0"/>
            <a:r>
              <a:rPr lang="en-US" sz="1200" kern="1200" dirty="0" smtClean="0">
                <a:solidFill>
                  <a:schemeClr val="tx1"/>
                </a:solidFill>
                <a:latin typeface="+mn-lt"/>
                <a:ea typeface="+mn-ea"/>
                <a:cs typeface="+mn-cs"/>
              </a:rPr>
              <a:t>Chi </a:t>
            </a:r>
            <a:r>
              <a:rPr lang="en-US" sz="1200" kern="1200" dirty="0" err="1" smtClean="0">
                <a:solidFill>
                  <a:schemeClr val="tx1"/>
                </a:solidFill>
                <a:latin typeface="+mn-lt"/>
                <a:ea typeface="+mn-ea"/>
                <a:cs typeface="+mn-cs"/>
              </a:rPr>
              <a:t>phí</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của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dự</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án</a:t>
            </a:r>
            <a:r>
              <a:rPr lang="en-US" sz="1200" kern="1200" dirty="0" smtClean="0">
                <a:solidFill>
                  <a:schemeClr val="tx1"/>
                </a:solidFill>
                <a:latin typeface="+mn-lt"/>
                <a:ea typeface="+mn-ea"/>
                <a:cs typeface="+mn-cs"/>
              </a:rPr>
              <a:t>?</a:t>
            </a:r>
          </a:p>
          <a:p>
            <a:pPr lvl="0"/>
            <a:r>
              <a:rPr lang="en-US" sz="1200" kern="1200" dirty="0" err="1" smtClean="0">
                <a:solidFill>
                  <a:schemeClr val="tx1"/>
                </a:solidFill>
                <a:latin typeface="+mn-lt"/>
                <a:ea typeface="+mn-ea"/>
                <a:cs typeface="+mn-cs"/>
              </a:rPr>
              <a:t>Điều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gì</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xảy</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ra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nếu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vài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công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việc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nào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đó</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không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hoàn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thành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đúng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kế</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hoạch</a:t>
            </a:r>
            <a:r>
              <a:rPr lang="en-US" sz="1200" kern="1200" dirty="0" smtClean="0">
                <a:solidFill>
                  <a:schemeClr val="tx1"/>
                </a:solidFill>
                <a:latin typeface="+mn-lt"/>
                <a:ea typeface="+mn-ea"/>
                <a:cs typeface="+mn-cs"/>
              </a:rPr>
              <a:t>?</a:t>
            </a:r>
          </a:p>
          <a:p>
            <a:pPr lvl="0"/>
            <a:r>
              <a:rPr lang="en-US" sz="1200" kern="1200" dirty="0" err="1" smtClean="0">
                <a:solidFill>
                  <a:schemeClr val="tx1"/>
                </a:solidFill>
                <a:latin typeface="+mn-lt"/>
                <a:ea typeface="+mn-ea"/>
                <a:cs typeface="+mn-cs"/>
              </a:rPr>
              <a:t>Làm</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thế</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nào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để</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các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bên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liên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quan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biết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được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tình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hình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của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dự</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án</a:t>
            </a:r>
            <a:r>
              <a:rPr lang="en-US" sz="1200" kern="1200" dirty="0" smtClean="0">
                <a:solidFill>
                  <a:schemeClr val="tx1"/>
                </a:solidFill>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pPr>
              <a:defRPr/>
            </a:pPr>
            <a:fld id="{2849878E-99A4-4BE8-985C-26DC10BE93C0}" type="slidenum">
              <a:rPr lang="en-US" smtClean="0"/>
              <a:pPr>
                <a:defRPr/>
              </a:pPr>
              <a:t>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MS Project </a:t>
            </a:r>
            <a:r>
              <a:rPr lang="en-US" sz="1200" kern="1200" dirty="0" err="1" smtClean="0">
                <a:solidFill>
                  <a:schemeClr val="tx1"/>
                </a:solidFill>
                <a:latin typeface="+mn-lt"/>
                <a:ea typeface="+mn-ea"/>
                <a:cs typeface="+mn-cs"/>
              </a:rPr>
              <a:t>là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một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phần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mềm</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hỗ</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trợ</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quản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lý</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dự</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án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nó</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giúp</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các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nhà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quản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lý</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thực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hiện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các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công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việc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sau</a:t>
            </a:r>
            <a:r>
              <a:rPr lang="en-US" sz="1200" kern="1200" dirty="0" smtClean="0">
                <a:solidFill>
                  <a:schemeClr val="tx1"/>
                </a:solidFill>
                <a:latin typeface="+mn-lt"/>
                <a:ea typeface="+mn-ea"/>
                <a:cs typeface="+mn-cs"/>
              </a:rPr>
              <a:t>: </a:t>
            </a:r>
          </a:p>
          <a:p>
            <a:pPr lvl="0"/>
            <a:r>
              <a:rPr lang="en-US" sz="1200" kern="1200" dirty="0" smtClean="0">
                <a:solidFill>
                  <a:schemeClr val="tx1"/>
                </a:solidFill>
                <a:latin typeface="+mn-lt"/>
                <a:ea typeface="+mn-ea"/>
                <a:cs typeface="+mn-cs"/>
              </a:rPr>
              <a:t>Theo </a:t>
            </a:r>
            <a:r>
              <a:rPr lang="en-US" sz="1200" kern="1200" dirty="0" err="1" smtClean="0">
                <a:solidFill>
                  <a:schemeClr val="tx1"/>
                </a:solidFill>
                <a:latin typeface="+mn-lt"/>
                <a:ea typeface="+mn-ea"/>
                <a:cs typeface="+mn-cs"/>
              </a:rPr>
              <a:t>dõi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tất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cả</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thông</a:t>
            </a:r>
            <a:r>
              <a:rPr lang="en-US" sz="1200" kern="1200" dirty="0" smtClean="0">
                <a:solidFill>
                  <a:schemeClr val="tx1"/>
                </a:solidFill>
                <a:latin typeface="+mn-lt"/>
                <a:ea typeface="+mn-ea"/>
                <a:cs typeface="+mn-cs"/>
              </a:rPr>
              <a:t> tin </a:t>
            </a:r>
            <a:r>
              <a:rPr lang="en-US" sz="1200" kern="1200" dirty="0" err="1" smtClean="0">
                <a:solidFill>
                  <a:schemeClr val="tx1"/>
                </a:solidFill>
                <a:latin typeface="+mn-lt"/>
                <a:ea typeface="+mn-ea"/>
                <a:cs typeface="+mn-cs"/>
              </a:rPr>
              <a:t>về</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công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việc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thời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gian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tài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nguyên</a:t>
            </a:r>
            <a:r>
              <a:rPr lang="en-US" sz="1200" kern="1200" dirty="0" smtClean="0">
                <a:solidFill>
                  <a:schemeClr val="tx1"/>
                </a:solidFill>
                <a:latin typeface="+mn-lt"/>
                <a:ea typeface="+mn-ea"/>
                <a:cs typeface="+mn-cs"/>
              </a:rPr>
              <a:t>, chi </a:t>
            </a:r>
            <a:r>
              <a:rPr lang="en-US" sz="1200" kern="1200" dirty="0" err="1" smtClean="0">
                <a:solidFill>
                  <a:schemeClr val="tx1"/>
                </a:solidFill>
                <a:latin typeface="+mn-lt"/>
                <a:ea typeface="+mn-ea"/>
                <a:cs typeface="+mn-cs"/>
              </a:rPr>
              <a:t>phí</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của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dự</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án</a:t>
            </a:r>
            <a:r>
              <a:rPr lang="en-US" sz="1200" kern="1200" dirty="0" smtClean="0">
                <a:solidFill>
                  <a:schemeClr val="tx1"/>
                </a:solidFill>
                <a:latin typeface="+mn-lt"/>
                <a:ea typeface="+mn-ea"/>
                <a:cs typeface="+mn-cs"/>
              </a:rPr>
              <a:t>.</a:t>
            </a:r>
          </a:p>
          <a:p>
            <a:pPr lvl="0"/>
            <a:r>
              <a:rPr lang="en-US" sz="1200" kern="1200" dirty="0" err="1" smtClean="0">
                <a:solidFill>
                  <a:schemeClr val="tx1"/>
                </a:solidFill>
                <a:latin typeface="+mn-lt"/>
                <a:ea typeface="+mn-ea"/>
                <a:cs typeface="+mn-cs"/>
              </a:rPr>
              <a:t>Thể</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hiện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kế</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hoạch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dự</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án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theo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chuẩn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trực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quan</a:t>
            </a:r>
            <a:r>
              <a:rPr lang="en-US" sz="1200" kern="1200" dirty="0" smtClean="0">
                <a:solidFill>
                  <a:schemeClr val="tx1"/>
                </a:solidFill>
                <a:latin typeface="+mn-lt"/>
                <a:ea typeface="+mn-ea"/>
                <a:cs typeface="+mn-cs"/>
              </a:rPr>
              <a:t>.</a:t>
            </a:r>
          </a:p>
          <a:p>
            <a:pPr lvl="0"/>
            <a:r>
              <a:rPr lang="en-US" sz="1200" kern="1200" dirty="0" err="1" smtClean="0">
                <a:solidFill>
                  <a:schemeClr val="tx1"/>
                </a:solidFill>
                <a:latin typeface="+mn-lt"/>
                <a:ea typeface="+mn-ea"/>
                <a:cs typeface="+mn-cs"/>
              </a:rPr>
              <a:t>Lên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lịch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cho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các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công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việc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tài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nguyên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một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cách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thống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nhất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và</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hiệu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quả</a:t>
            </a:r>
            <a:r>
              <a:rPr lang="en-US" sz="1200" kern="1200" dirty="0" smtClean="0">
                <a:solidFill>
                  <a:schemeClr val="tx1"/>
                </a:solidFill>
                <a:latin typeface="+mn-lt"/>
                <a:ea typeface="+mn-ea"/>
                <a:cs typeface="+mn-cs"/>
              </a:rPr>
              <a:t>.</a:t>
            </a:r>
          </a:p>
          <a:p>
            <a:pPr lvl="0"/>
            <a:r>
              <a:rPr lang="en-US" sz="1200" kern="1200" dirty="0" err="1" smtClean="0">
                <a:solidFill>
                  <a:schemeClr val="tx1"/>
                </a:solidFill>
                <a:latin typeface="+mn-lt"/>
                <a:ea typeface="+mn-ea"/>
                <a:cs typeface="+mn-cs"/>
              </a:rPr>
              <a:t>Dễ</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dàng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trao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đổi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thông</a:t>
            </a:r>
            <a:r>
              <a:rPr lang="en-US" sz="1200" kern="1200" dirty="0" smtClean="0">
                <a:solidFill>
                  <a:schemeClr val="tx1"/>
                </a:solidFill>
                <a:latin typeface="+mn-lt"/>
                <a:ea typeface="+mn-ea"/>
                <a:cs typeface="+mn-cs"/>
              </a:rPr>
              <a:t> tin </a:t>
            </a:r>
            <a:r>
              <a:rPr lang="en-US" sz="1200" kern="1200" dirty="0" err="1" smtClean="0">
                <a:solidFill>
                  <a:schemeClr val="tx1"/>
                </a:solidFill>
                <a:latin typeface="+mn-lt"/>
                <a:ea typeface="+mn-ea"/>
                <a:cs typeface="+mn-cs"/>
              </a:rPr>
              <a:t>dự</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án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với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các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bên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liên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quan</a:t>
            </a:r>
            <a:r>
              <a:rPr lang="en-US" sz="1200" kern="1200" dirty="0" smtClean="0">
                <a:solidFill>
                  <a:schemeClr val="tx1"/>
                </a:solidFill>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pPr>
              <a:defRPr/>
            </a:pPr>
            <a:fld id="{2849878E-99A4-4BE8-985C-26DC10BE93C0}" type="slidenum">
              <a:rPr lang="en-US" smtClean="0"/>
              <a:pPr>
                <a:defRPr/>
              </a:pPr>
              <a:t>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FD533FD-EB5E-437E-8EC2-B49CABA5B030}" type="slidenum">
              <a:rPr lang="en-US" smtClean="0"/>
              <a:pPr/>
              <a:t>11</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FD533FD-EB5E-437E-8EC2-B49CABA5B030}" type="slidenum">
              <a:rPr lang="en-US" smtClean="0"/>
              <a:pPr/>
              <a:t>12</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i="1" dirty="0" smtClean="0">
                <a:latin typeface="Constantia" pitchFamily="18" charset="0"/>
              </a:rPr>
              <a:t>Chi</a:t>
            </a:r>
            <a:r>
              <a:rPr lang="en-US" b="1" i="1" baseline="0" dirty="0" smtClean="0">
                <a:latin typeface="Constantia" pitchFamily="18" charset="0"/>
              </a:rPr>
              <a:t> </a:t>
            </a:r>
            <a:r>
              <a:rPr lang="en-US" b="1" i="1" baseline="0" dirty="0" err="1" smtClean="0">
                <a:latin typeface="Constantia" pitchFamily="18" charset="0"/>
              </a:rPr>
              <a:t>tiết</a:t>
            </a:r>
            <a:r>
              <a:rPr lang="en-US" b="1" i="1" baseline="0" dirty="0" smtClean="0">
                <a:latin typeface="Constantia" pitchFamily="18" charset="0"/>
              </a:rPr>
              <a:t> </a:t>
            </a:r>
            <a:r>
              <a:rPr lang="en-US" b="1" i="1" baseline="0" dirty="0" err="1" smtClean="0">
                <a:latin typeface="Constantia" pitchFamily="18" charset="0"/>
              </a:rPr>
              <a:t>các</a:t>
            </a:r>
            <a:r>
              <a:rPr lang="en-US" b="1" i="1" baseline="0" dirty="0" smtClean="0">
                <a:latin typeface="Constantia" pitchFamily="18" charset="0"/>
              </a:rPr>
              <a:t> </a:t>
            </a:r>
            <a:r>
              <a:rPr lang="en-US" b="1" i="1" baseline="0" dirty="0" err="1" smtClean="0">
                <a:latin typeface="Constantia" pitchFamily="18" charset="0"/>
              </a:rPr>
              <a:t>cột</a:t>
            </a:r>
            <a:r>
              <a:rPr lang="en-US" b="1" i="1" baseline="0" dirty="0" smtClean="0">
                <a:latin typeface="Constantia" pitchFamily="18" charset="0"/>
              </a:rPr>
              <a:t>:</a:t>
            </a:r>
          </a:p>
          <a:p>
            <a:r>
              <a:rPr lang="en-US" b="1" baseline="0" dirty="0" smtClean="0">
                <a:solidFill>
                  <a:srgbClr val="FFC000"/>
                </a:solidFill>
                <a:latin typeface="Constantia" pitchFamily="18" charset="0"/>
              </a:rPr>
              <a:t>- Resource Name</a:t>
            </a:r>
            <a:r>
              <a:rPr lang="en-US" baseline="0" dirty="0" smtClean="0">
                <a:latin typeface="Constantia" pitchFamily="18" charset="0"/>
              </a:rPr>
              <a:t>: </a:t>
            </a:r>
            <a:r>
              <a:rPr lang="en-US" baseline="0" dirty="0" err="1" smtClean="0">
                <a:latin typeface="Constantia" pitchFamily="18" charset="0"/>
              </a:rPr>
              <a:t>Tên</a:t>
            </a:r>
            <a:r>
              <a:rPr lang="en-US" baseline="0" dirty="0" smtClean="0">
                <a:latin typeface="Constantia" pitchFamily="18" charset="0"/>
              </a:rPr>
              <a:t> </a:t>
            </a:r>
            <a:r>
              <a:rPr lang="en-US" baseline="0" dirty="0" err="1" smtClean="0">
                <a:solidFill>
                  <a:schemeClr val="tx1"/>
                </a:solidFill>
                <a:latin typeface="Constantia" pitchFamily="18" charset="0"/>
              </a:rPr>
              <a:t>tài</a:t>
            </a:r>
            <a:r>
              <a:rPr lang="en-US" baseline="0" dirty="0" smtClean="0">
                <a:latin typeface="Constantia" pitchFamily="18" charset="0"/>
              </a:rPr>
              <a:t> </a:t>
            </a:r>
            <a:r>
              <a:rPr lang="en-US" baseline="0" dirty="0" err="1" smtClean="0">
                <a:latin typeface="Constantia" pitchFamily="18" charset="0"/>
              </a:rPr>
              <a:t>nguyên</a:t>
            </a:r>
            <a:r>
              <a:rPr lang="en-US" baseline="0" dirty="0" smtClean="0">
                <a:latin typeface="Constantia" pitchFamily="18" charset="0"/>
              </a:rPr>
              <a:t>.</a:t>
            </a:r>
          </a:p>
          <a:p>
            <a:r>
              <a:rPr lang="en-US" b="1" baseline="0" dirty="0" smtClean="0">
                <a:solidFill>
                  <a:srgbClr val="FFC000"/>
                </a:solidFill>
                <a:latin typeface="Constantia" pitchFamily="18" charset="0"/>
              </a:rPr>
              <a:t>- Type</a:t>
            </a:r>
            <a:r>
              <a:rPr lang="en-US" baseline="0" dirty="0" smtClean="0">
                <a:latin typeface="Constantia" pitchFamily="18" charset="0"/>
              </a:rPr>
              <a:t>: </a:t>
            </a:r>
            <a:r>
              <a:rPr lang="en-US" baseline="0" dirty="0" err="1" smtClean="0">
                <a:latin typeface="Constantia" pitchFamily="18" charset="0"/>
              </a:rPr>
              <a:t>Loại</a:t>
            </a:r>
            <a:r>
              <a:rPr lang="en-US" baseline="0" dirty="0" smtClean="0">
                <a:latin typeface="Constantia" pitchFamily="18" charset="0"/>
              </a:rPr>
              <a:t> </a:t>
            </a:r>
            <a:r>
              <a:rPr lang="en-US" baseline="0" dirty="0" err="1" smtClean="0">
                <a:latin typeface="Constantia" pitchFamily="18" charset="0"/>
              </a:rPr>
              <a:t>tài</a:t>
            </a:r>
            <a:r>
              <a:rPr lang="en-US" baseline="0" dirty="0" smtClean="0">
                <a:latin typeface="Constantia" pitchFamily="18" charset="0"/>
              </a:rPr>
              <a:t> </a:t>
            </a:r>
            <a:r>
              <a:rPr lang="en-US" baseline="0" dirty="0" err="1" smtClean="0">
                <a:latin typeface="Constantia" pitchFamily="18" charset="0"/>
              </a:rPr>
              <a:t>nguyên</a:t>
            </a:r>
            <a:r>
              <a:rPr lang="en-US" baseline="0" dirty="0" smtClean="0">
                <a:latin typeface="Constantia" pitchFamily="18" charset="0"/>
              </a:rPr>
              <a:t>. </a:t>
            </a:r>
            <a:r>
              <a:rPr lang="en-US" baseline="0" dirty="0" err="1" smtClean="0">
                <a:latin typeface="Constantia" pitchFamily="18" charset="0"/>
              </a:rPr>
              <a:t>Cụ</a:t>
            </a:r>
            <a:r>
              <a:rPr lang="en-US" baseline="0" dirty="0" smtClean="0">
                <a:latin typeface="Constantia" pitchFamily="18" charset="0"/>
              </a:rPr>
              <a:t> </a:t>
            </a:r>
            <a:r>
              <a:rPr lang="en-US" baseline="0" dirty="0" err="1" smtClean="0">
                <a:latin typeface="Constantia" pitchFamily="18" charset="0"/>
              </a:rPr>
              <a:t>thể</a:t>
            </a:r>
            <a:r>
              <a:rPr lang="en-US" baseline="0" dirty="0" smtClean="0">
                <a:latin typeface="Constantia" pitchFamily="18" charset="0"/>
              </a:rPr>
              <a:t>: +</a:t>
            </a:r>
            <a:r>
              <a:rPr lang="en-US" b="1" baseline="0" dirty="0" smtClean="0">
                <a:solidFill>
                  <a:srgbClr val="FFC000"/>
                </a:solidFill>
                <a:latin typeface="Constantia" pitchFamily="18" charset="0"/>
              </a:rPr>
              <a:t>Work</a:t>
            </a:r>
            <a:r>
              <a:rPr lang="en-US" baseline="0" dirty="0" smtClean="0">
                <a:latin typeface="Constantia" pitchFamily="18" charset="0"/>
              </a:rPr>
              <a:t>: con </a:t>
            </a:r>
            <a:r>
              <a:rPr lang="en-US" baseline="0" dirty="0" err="1" smtClean="0">
                <a:latin typeface="Constantia" pitchFamily="18" charset="0"/>
              </a:rPr>
              <a:t>người</a:t>
            </a:r>
            <a:r>
              <a:rPr lang="en-US" baseline="0" dirty="0" smtClean="0">
                <a:latin typeface="Constantia" pitchFamily="18" charset="0"/>
              </a:rPr>
              <a:t>.</a:t>
            </a:r>
          </a:p>
          <a:p>
            <a:r>
              <a:rPr lang="en-US" baseline="0" dirty="0" smtClean="0">
                <a:latin typeface="Constantia" pitchFamily="18" charset="0"/>
              </a:rPr>
              <a:t>		     + </a:t>
            </a:r>
            <a:r>
              <a:rPr lang="en-US" b="1" baseline="0" dirty="0" smtClean="0">
                <a:solidFill>
                  <a:srgbClr val="FFC000"/>
                </a:solidFill>
                <a:latin typeface="Constantia" pitchFamily="18" charset="0"/>
              </a:rPr>
              <a:t>Material</a:t>
            </a:r>
            <a:r>
              <a:rPr lang="en-US" baseline="0" dirty="0" smtClean="0">
                <a:latin typeface="Constantia" pitchFamily="18" charset="0"/>
              </a:rPr>
              <a:t>: </a:t>
            </a:r>
            <a:r>
              <a:rPr lang="en-US" baseline="0" dirty="0" err="1" smtClean="0">
                <a:latin typeface="Constantia" pitchFamily="18" charset="0"/>
              </a:rPr>
              <a:t>vật</a:t>
            </a:r>
            <a:r>
              <a:rPr lang="en-US" baseline="0" dirty="0" smtClean="0">
                <a:latin typeface="Constantia" pitchFamily="18" charset="0"/>
              </a:rPr>
              <a:t> </a:t>
            </a:r>
            <a:r>
              <a:rPr lang="en-US" baseline="0" dirty="0" err="1" smtClean="0">
                <a:latin typeface="Constantia" pitchFamily="18" charset="0"/>
              </a:rPr>
              <a:t>liệu</a:t>
            </a:r>
            <a:r>
              <a:rPr lang="en-US" baseline="0" dirty="0" smtClean="0">
                <a:latin typeface="Constantia" pitchFamily="18" charset="0"/>
              </a:rPr>
              <a:t>.</a:t>
            </a:r>
          </a:p>
          <a:p>
            <a:r>
              <a:rPr lang="en-US" baseline="0" dirty="0" smtClean="0">
                <a:latin typeface="Constantia" pitchFamily="18" charset="0"/>
              </a:rPr>
              <a:t>		     + </a:t>
            </a:r>
            <a:r>
              <a:rPr lang="en-US" b="1" baseline="0" dirty="0" smtClean="0">
                <a:solidFill>
                  <a:srgbClr val="FFC000"/>
                </a:solidFill>
                <a:latin typeface="Constantia" pitchFamily="18" charset="0"/>
              </a:rPr>
              <a:t>Cost</a:t>
            </a:r>
            <a:r>
              <a:rPr lang="en-US" baseline="0" dirty="0" smtClean="0">
                <a:latin typeface="Constantia" pitchFamily="18" charset="0"/>
              </a:rPr>
              <a:t>: chi </a:t>
            </a:r>
            <a:r>
              <a:rPr lang="en-US" baseline="0" dirty="0" err="1" smtClean="0">
                <a:latin typeface="Constantia" pitchFamily="18" charset="0"/>
              </a:rPr>
              <a:t>phí</a:t>
            </a:r>
            <a:r>
              <a:rPr lang="en-US" baseline="0" dirty="0" smtClean="0">
                <a:latin typeface="Constantia" pitchFamily="18" charset="0"/>
              </a:rPr>
              <a:t>.</a:t>
            </a:r>
          </a:p>
          <a:p>
            <a:pPr>
              <a:buFontTx/>
              <a:buChar char="-"/>
            </a:pPr>
            <a:r>
              <a:rPr lang="en-US" b="1" dirty="0" smtClean="0">
                <a:latin typeface="Constantia" pitchFamily="18" charset="0"/>
              </a:rPr>
              <a:t>Initials</a:t>
            </a:r>
            <a:r>
              <a:rPr lang="en-US" dirty="0" smtClean="0">
                <a:latin typeface="Constantia" pitchFamily="18" charset="0"/>
              </a:rPr>
              <a:t>:</a:t>
            </a:r>
            <a:r>
              <a:rPr lang="en-US" baseline="0" dirty="0" smtClean="0">
                <a:latin typeface="Constantia" pitchFamily="18" charset="0"/>
              </a:rPr>
              <a:t> </a:t>
            </a:r>
            <a:r>
              <a:rPr lang="en-US" baseline="0" dirty="0" err="1" smtClean="0">
                <a:latin typeface="Constantia" pitchFamily="18" charset="0"/>
              </a:rPr>
              <a:t>Ký</a:t>
            </a:r>
            <a:r>
              <a:rPr lang="en-US" baseline="0" dirty="0" smtClean="0">
                <a:latin typeface="Constantia" pitchFamily="18" charset="0"/>
              </a:rPr>
              <a:t> </a:t>
            </a:r>
            <a:r>
              <a:rPr lang="en-US" baseline="0" dirty="0" err="1" smtClean="0">
                <a:latin typeface="Constantia" pitchFamily="18" charset="0"/>
              </a:rPr>
              <a:t>hiệu</a:t>
            </a:r>
            <a:r>
              <a:rPr lang="en-US" baseline="0" dirty="0" smtClean="0">
                <a:latin typeface="Constantia" pitchFamily="18" charset="0"/>
              </a:rPr>
              <a:t> </a:t>
            </a:r>
            <a:r>
              <a:rPr lang="en-US" baseline="0" dirty="0" err="1" smtClean="0">
                <a:latin typeface="Constantia" pitchFamily="18" charset="0"/>
              </a:rPr>
              <a:t>gọi</a:t>
            </a:r>
            <a:r>
              <a:rPr lang="en-US" baseline="0" dirty="0" smtClean="0">
                <a:latin typeface="Constantia" pitchFamily="18" charset="0"/>
              </a:rPr>
              <a:t> </a:t>
            </a:r>
            <a:r>
              <a:rPr lang="en-US" baseline="0" dirty="0" err="1" smtClean="0">
                <a:latin typeface="Constantia" pitchFamily="18" charset="0"/>
              </a:rPr>
              <a:t>tắt</a:t>
            </a:r>
            <a:r>
              <a:rPr lang="en-US" baseline="0" dirty="0" smtClean="0">
                <a:latin typeface="Constantia" pitchFamily="18" charset="0"/>
              </a:rPr>
              <a:t>(</a:t>
            </a:r>
            <a:r>
              <a:rPr lang="en-US" baseline="0" dirty="0" err="1" smtClean="0">
                <a:latin typeface="Constantia" pitchFamily="18" charset="0"/>
              </a:rPr>
              <a:t>dùng</a:t>
            </a:r>
            <a:r>
              <a:rPr lang="en-US" baseline="0" dirty="0" smtClean="0">
                <a:latin typeface="Constantia" pitchFamily="18" charset="0"/>
              </a:rPr>
              <a:t> </a:t>
            </a:r>
            <a:r>
              <a:rPr lang="en-US" baseline="0" dirty="0" err="1" smtClean="0">
                <a:latin typeface="Constantia" pitchFamily="18" charset="0"/>
              </a:rPr>
              <a:t>để</a:t>
            </a:r>
            <a:r>
              <a:rPr lang="en-US" baseline="0" dirty="0" smtClean="0">
                <a:latin typeface="Constantia" pitchFamily="18" charset="0"/>
              </a:rPr>
              <a:t> </a:t>
            </a:r>
            <a:r>
              <a:rPr lang="en-US" baseline="0" dirty="0" err="1" smtClean="0">
                <a:latin typeface="Constantia" pitchFamily="18" charset="0"/>
              </a:rPr>
              <a:t>thay</a:t>
            </a:r>
            <a:r>
              <a:rPr lang="en-US" baseline="0" dirty="0" smtClean="0">
                <a:latin typeface="Constantia" pitchFamily="18" charset="0"/>
              </a:rPr>
              <a:t> </a:t>
            </a:r>
            <a:r>
              <a:rPr lang="en-US" baseline="0" dirty="0" err="1" smtClean="0">
                <a:latin typeface="Constantia" pitchFamily="18" charset="0"/>
              </a:rPr>
              <a:t>thế</a:t>
            </a:r>
            <a:r>
              <a:rPr lang="en-US" baseline="0" dirty="0" smtClean="0">
                <a:latin typeface="Constantia" pitchFamily="18" charset="0"/>
              </a:rPr>
              <a:t> </a:t>
            </a:r>
            <a:r>
              <a:rPr lang="en-US" baseline="0" dirty="0" err="1" smtClean="0">
                <a:latin typeface="Constantia" pitchFamily="18" charset="0"/>
              </a:rPr>
              <a:t>tên</a:t>
            </a:r>
            <a:r>
              <a:rPr lang="en-US" baseline="0" dirty="0" smtClean="0">
                <a:latin typeface="Constantia" pitchFamily="18" charset="0"/>
              </a:rPr>
              <a:t> </a:t>
            </a:r>
            <a:r>
              <a:rPr lang="en-US" baseline="0" dirty="0" err="1" smtClean="0">
                <a:latin typeface="Constantia" pitchFamily="18" charset="0"/>
              </a:rPr>
              <a:t>khi</a:t>
            </a:r>
            <a:r>
              <a:rPr lang="en-US" baseline="0" dirty="0" smtClean="0">
                <a:latin typeface="Constantia" pitchFamily="18" charset="0"/>
              </a:rPr>
              <a:t> </a:t>
            </a:r>
            <a:r>
              <a:rPr lang="en-US" baseline="0" dirty="0" err="1" smtClean="0">
                <a:latin typeface="Constantia" pitchFamily="18" charset="0"/>
              </a:rPr>
              <a:t>sử</a:t>
            </a:r>
            <a:r>
              <a:rPr lang="en-US" baseline="0" dirty="0" smtClean="0">
                <a:latin typeface="Constantia" pitchFamily="18" charset="0"/>
              </a:rPr>
              <a:t> </a:t>
            </a:r>
            <a:r>
              <a:rPr lang="en-US" baseline="0" dirty="0" err="1" smtClean="0">
                <a:latin typeface="Constantia" pitchFamily="18" charset="0"/>
              </a:rPr>
              <a:t>dụng</a:t>
            </a:r>
            <a:r>
              <a:rPr lang="en-US" baseline="0" dirty="0" smtClean="0">
                <a:latin typeface="Constantia" pitchFamily="18" charset="0"/>
              </a:rPr>
              <a:t>).</a:t>
            </a:r>
          </a:p>
          <a:p>
            <a:pPr>
              <a:buFontTx/>
              <a:buChar char="-"/>
            </a:pPr>
            <a:r>
              <a:rPr lang="en-US" baseline="0" dirty="0" smtClean="0">
                <a:latin typeface="Constantia" pitchFamily="18" charset="0"/>
              </a:rPr>
              <a:t> </a:t>
            </a:r>
            <a:r>
              <a:rPr lang="en-US" b="1" baseline="0" dirty="0" smtClean="0">
                <a:latin typeface="Constantia" pitchFamily="18" charset="0"/>
              </a:rPr>
              <a:t>Max Units: </a:t>
            </a:r>
            <a:r>
              <a:rPr lang="en-US" b="0" baseline="0" dirty="0" err="1" smtClean="0">
                <a:latin typeface="Constantia" pitchFamily="18" charset="0"/>
              </a:rPr>
              <a:t>Hiệu</a:t>
            </a:r>
            <a:r>
              <a:rPr lang="en-US" b="0" baseline="0" dirty="0" smtClean="0">
                <a:latin typeface="Constantia" pitchFamily="18" charset="0"/>
              </a:rPr>
              <a:t> </a:t>
            </a:r>
            <a:r>
              <a:rPr lang="en-US" b="0" baseline="0" dirty="0" err="1" smtClean="0">
                <a:latin typeface="Constantia" pitchFamily="18" charset="0"/>
              </a:rPr>
              <a:t>suất</a:t>
            </a:r>
            <a:r>
              <a:rPr lang="en-US" b="0" baseline="0" dirty="0" smtClean="0">
                <a:latin typeface="Constantia" pitchFamily="18" charset="0"/>
              </a:rPr>
              <a:t> </a:t>
            </a:r>
            <a:r>
              <a:rPr lang="en-US" b="0" baseline="0" dirty="0" err="1" smtClean="0">
                <a:latin typeface="Constantia" pitchFamily="18" charset="0"/>
              </a:rPr>
              <a:t>làm</a:t>
            </a:r>
            <a:r>
              <a:rPr lang="en-US" b="0" baseline="0" dirty="0" smtClean="0">
                <a:latin typeface="Constantia" pitchFamily="18" charset="0"/>
              </a:rPr>
              <a:t> </a:t>
            </a:r>
            <a:r>
              <a:rPr lang="en-US" b="0" baseline="0" dirty="0" err="1" smtClean="0">
                <a:latin typeface="Constantia" pitchFamily="18" charset="0"/>
              </a:rPr>
              <a:t>việc</a:t>
            </a:r>
            <a:r>
              <a:rPr lang="en-US" b="0" baseline="0" dirty="0" smtClean="0">
                <a:latin typeface="Constantia" pitchFamily="18" charset="0"/>
              </a:rPr>
              <a:t>. </a:t>
            </a:r>
            <a:r>
              <a:rPr lang="en-US" b="0" baseline="0" dirty="0" err="1" smtClean="0">
                <a:latin typeface="Constantia" pitchFamily="18" charset="0"/>
              </a:rPr>
              <a:t>Mặc</a:t>
            </a:r>
            <a:r>
              <a:rPr lang="en-US" b="0" baseline="0" dirty="0" smtClean="0">
                <a:latin typeface="Constantia" pitchFamily="18" charset="0"/>
              </a:rPr>
              <a:t> </a:t>
            </a:r>
            <a:r>
              <a:rPr lang="en-US" b="0" baseline="0" dirty="0" err="1" smtClean="0">
                <a:latin typeface="Constantia" pitchFamily="18" charset="0"/>
              </a:rPr>
              <a:t>định</a:t>
            </a:r>
            <a:r>
              <a:rPr lang="en-US" b="0" baseline="0" dirty="0" smtClean="0">
                <a:latin typeface="Constantia" pitchFamily="18" charset="0"/>
              </a:rPr>
              <a:t> </a:t>
            </a:r>
            <a:r>
              <a:rPr lang="en-US" b="0" baseline="0" dirty="0" err="1" smtClean="0">
                <a:latin typeface="Constantia" pitchFamily="18" charset="0"/>
              </a:rPr>
              <a:t>là</a:t>
            </a:r>
            <a:r>
              <a:rPr lang="en-US" b="0" baseline="0" dirty="0" smtClean="0">
                <a:latin typeface="Constantia" pitchFamily="18" charset="0"/>
              </a:rPr>
              <a:t> 100%</a:t>
            </a:r>
            <a:endParaRPr lang="en-US" baseline="0" dirty="0" smtClean="0">
              <a:latin typeface="Constantia" pitchFamily="18" charset="0"/>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2600" b="1" i="0" dirty="0" smtClean="0">
                <a:solidFill>
                  <a:srgbClr val="FFC000"/>
                </a:solidFill>
                <a:latin typeface="Constantia" pitchFamily="18" charset="0"/>
              </a:rPr>
              <a:t>- </a:t>
            </a:r>
            <a:r>
              <a:rPr lang="vi-VN" sz="2600" b="1" i="0" dirty="0" smtClean="0">
                <a:solidFill>
                  <a:srgbClr val="FFC000"/>
                </a:solidFill>
                <a:latin typeface="Constantia" pitchFamily="18" charset="0"/>
              </a:rPr>
              <a:t>Ove.rate: </a:t>
            </a:r>
            <a:r>
              <a:rPr lang="vi-VN" sz="2600" dirty="0" smtClean="0">
                <a:latin typeface="Constantia" pitchFamily="18" charset="0"/>
              </a:rPr>
              <a:t>Giá ngoài giờ</a:t>
            </a:r>
            <a:r>
              <a:rPr lang="en-US" sz="2600" dirty="0" smtClean="0">
                <a:latin typeface="Constantia" pitchFamily="18" charset="0"/>
              </a:rPr>
              <a:t>.</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2600" b="1" i="0" dirty="0" smtClean="0">
                <a:solidFill>
                  <a:srgbClr val="FFC000"/>
                </a:solidFill>
                <a:latin typeface="Constantia" pitchFamily="18" charset="0"/>
              </a:rPr>
              <a:t>- </a:t>
            </a:r>
            <a:r>
              <a:rPr lang="vi-VN" sz="2600" b="1" i="0" dirty="0" smtClean="0">
                <a:solidFill>
                  <a:srgbClr val="FFC000"/>
                </a:solidFill>
                <a:latin typeface="Constantia" pitchFamily="18" charset="0"/>
              </a:rPr>
              <a:t>Std.rate: </a:t>
            </a:r>
            <a:r>
              <a:rPr lang="en-US" sz="2600" b="0" i="0" dirty="0" smtClean="0">
                <a:solidFill>
                  <a:srgbClr val="FFC000"/>
                </a:solidFill>
                <a:latin typeface="Constantia" pitchFamily="18" charset="0"/>
              </a:rPr>
              <a:t>G</a:t>
            </a:r>
            <a:r>
              <a:rPr lang="vi-VN" sz="2600" dirty="0" smtClean="0">
                <a:latin typeface="Constantia" pitchFamily="18" charset="0"/>
              </a:rPr>
              <a:t>iá chuẩn</a:t>
            </a:r>
            <a:r>
              <a:rPr lang="en-US" sz="2600" dirty="0" smtClean="0">
                <a:latin typeface="Constantia" pitchFamily="18" charset="0"/>
              </a:rPr>
              <a:t>.</a:t>
            </a:r>
            <a:endParaRPr lang="vi-VN" sz="2600" dirty="0" smtClean="0">
              <a:latin typeface="Constantia" pitchFamily="18" charset="0"/>
            </a:endParaRPr>
          </a:p>
          <a:p>
            <a:pPr marL="0" marR="0" lvl="1" indent="0" algn="l" defTabSz="914400" rtl="0" eaLnBrk="1" fontAlgn="auto" latinLnBrk="0" hangingPunct="1">
              <a:lnSpc>
                <a:spcPct val="100000"/>
              </a:lnSpc>
              <a:spcBef>
                <a:spcPts val="0"/>
              </a:spcBef>
              <a:spcAft>
                <a:spcPts val="0"/>
              </a:spcAft>
              <a:buClrTx/>
              <a:buSzTx/>
              <a:buFontTx/>
              <a:buChar char="-"/>
              <a:tabLst/>
              <a:defRPr/>
            </a:pPr>
            <a:r>
              <a:rPr lang="en-US" sz="2600" b="1" i="0" dirty="0" smtClean="0">
                <a:solidFill>
                  <a:srgbClr val="FFC000"/>
                </a:solidFill>
                <a:latin typeface="Constantia" pitchFamily="18" charset="0"/>
              </a:rPr>
              <a:t> </a:t>
            </a:r>
            <a:r>
              <a:rPr lang="vi-VN" sz="2600" b="1" i="0" dirty="0" smtClean="0">
                <a:solidFill>
                  <a:srgbClr val="FFC000"/>
                </a:solidFill>
                <a:latin typeface="Constantia" pitchFamily="18" charset="0"/>
              </a:rPr>
              <a:t>Cost/use: </a:t>
            </a:r>
            <a:r>
              <a:rPr lang="vi-VN" sz="2600" dirty="0" smtClean="0">
                <a:latin typeface="Constantia" pitchFamily="18" charset="0"/>
              </a:rPr>
              <a:t>giá sử dụng tài nguyên</a:t>
            </a:r>
            <a:r>
              <a:rPr lang="en-US" sz="2600" baseline="0" dirty="0" smtClean="0">
                <a:latin typeface="Constantia" pitchFamily="18" charset="0"/>
              </a:rPr>
              <a:t> </a:t>
            </a:r>
            <a:r>
              <a:rPr lang="en-US" sz="2600" baseline="0" dirty="0" err="1" smtClean="0">
                <a:latin typeface="Constantia" pitchFamily="18" charset="0"/>
              </a:rPr>
              <a:t>theo</a:t>
            </a:r>
            <a:r>
              <a:rPr lang="en-US" sz="2600" baseline="0" dirty="0" smtClean="0">
                <a:latin typeface="Constantia" pitchFamily="18" charset="0"/>
              </a:rPr>
              <a:t> </a:t>
            </a:r>
            <a:r>
              <a:rPr lang="en-US" sz="2600" baseline="0" dirty="0" err="1" smtClean="0">
                <a:latin typeface="Constantia" pitchFamily="18" charset="0"/>
              </a:rPr>
              <a:t>thời</a:t>
            </a:r>
            <a:r>
              <a:rPr lang="en-US" sz="2600" baseline="0" dirty="0" smtClean="0">
                <a:latin typeface="Constantia" pitchFamily="18" charset="0"/>
              </a:rPr>
              <a:t> </a:t>
            </a:r>
            <a:r>
              <a:rPr lang="en-US" sz="2600" baseline="0" dirty="0" err="1" smtClean="0">
                <a:latin typeface="Constantia" pitchFamily="18" charset="0"/>
              </a:rPr>
              <a:t>gian</a:t>
            </a:r>
            <a:r>
              <a:rPr lang="en-US" sz="2600" baseline="0" dirty="0" smtClean="0">
                <a:latin typeface="Constantia" pitchFamily="18" charset="0"/>
              </a:rPr>
              <a:t>.</a:t>
            </a:r>
            <a:endParaRPr lang="en-US" sz="2600" dirty="0" smtClean="0">
              <a:latin typeface="Constantia" pitchFamily="18" charset="0"/>
            </a:endParaRPr>
          </a:p>
          <a:p>
            <a:pPr marL="0" marR="0" lvl="1" indent="0" algn="l" defTabSz="914400" rtl="0" eaLnBrk="1" fontAlgn="auto" latinLnBrk="0" hangingPunct="1">
              <a:lnSpc>
                <a:spcPct val="100000"/>
              </a:lnSpc>
              <a:spcBef>
                <a:spcPts val="0"/>
              </a:spcBef>
              <a:spcAft>
                <a:spcPts val="0"/>
              </a:spcAft>
              <a:buClrTx/>
              <a:buSzTx/>
              <a:buFontTx/>
              <a:buChar char="-"/>
              <a:tabLst/>
              <a:defRPr/>
            </a:pPr>
            <a:r>
              <a:rPr lang="en-US" sz="2600" b="1" dirty="0" smtClean="0">
                <a:latin typeface="Constantia" pitchFamily="18" charset="0"/>
              </a:rPr>
              <a:t> Base Calendar:</a:t>
            </a:r>
            <a:r>
              <a:rPr lang="en-US" sz="2600" baseline="0" dirty="0" smtClean="0">
                <a:latin typeface="Constantia" pitchFamily="18" charset="0"/>
              </a:rPr>
              <a:t> </a:t>
            </a:r>
            <a:r>
              <a:rPr lang="en-US" sz="2600" baseline="0" dirty="0" err="1" smtClean="0">
                <a:latin typeface="Constantia" pitchFamily="18" charset="0"/>
              </a:rPr>
              <a:t>loại</a:t>
            </a:r>
            <a:r>
              <a:rPr lang="en-US" sz="2600" baseline="0" dirty="0" smtClean="0">
                <a:latin typeface="Constantia" pitchFamily="18" charset="0"/>
              </a:rPr>
              <a:t> </a:t>
            </a:r>
            <a:r>
              <a:rPr lang="en-US" sz="2600" baseline="0" dirty="0" err="1" smtClean="0">
                <a:latin typeface="Constantia" pitchFamily="18" charset="0"/>
              </a:rPr>
              <a:t>lịch</a:t>
            </a:r>
            <a:r>
              <a:rPr lang="en-US" sz="2600" baseline="0" dirty="0" smtClean="0">
                <a:latin typeface="Constantia" pitchFamily="18" charset="0"/>
              </a:rPr>
              <a:t> </a:t>
            </a:r>
            <a:r>
              <a:rPr lang="en-US" sz="2600" baseline="0" dirty="0" err="1" smtClean="0">
                <a:latin typeface="Constantia" pitchFamily="18" charset="0"/>
              </a:rPr>
              <a:t>làm</a:t>
            </a:r>
            <a:r>
              <a:rPr lang="en-US" sz="2600" baseline="0" dirty="0" smtClean="0">
                <a:latin typeface="Constantia" pitchFamily="18" charset="0"/>
              </a:rPr>
              <a:t> </a:t>
            </a:r>
            <a:r>
              <a:rPr lang="en-US" sz="2600" baseline="0" dirty="0" err="1" smtClean="0">
                <a:latin typeface="Constantia" pitchFamily="18" charset="0"/>
              </a:rPr>
              <a:t>việc</a:t>
            </a:r>
            <a:r>
              <a:rPr lang="en-US" sz="2600" baseline="0" dirty="0" smtClean="0">
                <a:latin typeface="Constantia" pitchFamily="18" charset="0"/>
              </a:rPr>
              <a:t>. </a:t>
            </a:r>
            <a:r>
              <a:rPr lang="en-US" sz="2600" baseline="0" dirty="0" err="1" smtClean="0">
                <a:latin typeface="Constantia" pitchFamily="18" charset="0"/>
              </a:rPr>
              <a:t>Cụ</a:t>
            </a:r>
            <a:r>
              <a:rPr lang="en-US" sz="2600" baseline="0" dirty="0" smtClean="0">
                <a:latin typeface="Constantia" pitchFamily="18" charset="0"/>
              </a:rPr>
              <a:t> </a:t>
            </a:r>
            <a:r>
              <a:rPr lang="en-US" sz="2600" baseline="0" dirty="0" err="1" smtClean="0">
                <a:latin typeface="Constantia" pitchFamily="18" charset="0"/>
              </a:rPr>
              <a:t>thể</a:t>
            </a:r>
            <a:r>
              <a:rPr lang="en-US" sz="2600" baseline="0" dirty="0" smtClean="0">
                <a:latin typeface="Constantia" pitchFamily="18" charset="0"/>
              </a:rPr>
              <a:t>: + </a:t>
            </a:r>
            <a:r>
              <a:rPr lang="en-US" sz="2600" b="1" baseline="0" dirty="0" smtClean="0">
                <a:latin typeface="Constantia" pitchFamily="18" charset="0"/>
              </a:rPr>
              <a:t>24h: </a:t>
            </a:r>
            <a:r>
              <a:rPr lang="en-US" sz="2600" baseline="0" dirty="0" err="1" smtClean="0">
                <a:latin typeface="Constantia" pitchFamily="18" charset="0"/>
              </a:rPr>
              <a:t>làm</a:t>
            </a:r>
            <a:r>
              <a:rPr lang="en-US" sz="2600" baseline="0" dirty="0" smtClean="0">
                <a:latin typeface="Constantia" pitchFamily="18" charset="0"/>
              </a:rPr>
              <a:t> </a:t>
            </a:r>
            <a:r>
              <a:rPr lang="en-US" sz="2600" baseline="0" dirty="0" err="1" smtClean="0">
                <a:latin typeface="Constantia" pitchFamily="18" charset="0"/>
              </a:rPr>
              <a:t>việc</a:t>
            </a:r>
            <a:r>
              <a:rPr lang="en-US" sz="2600" baseline="0" dirty="0" smtClean="0">
                <a:latin typeface="Constantia" pitchFamily="18" charset="0"/>
              </a:rPr>
              <a:t> </a:t>
            </a:r>
            <a:r>
              <a:rPr lang="en-US" sz="2600" baseline="0" dirty="0" err="1" smtClean="0">
                <a:latin typeface="Constantia" pitchFamily="18" charset="0"/>
              </a:rPr>
              <a:t>vả</a:t>
            </a:r>
            <a:r>
              <a:rPr lang="en-US" sz="2600" baseline="0" dirty="0" smtClean="0">
                <a:latin typeface="Constantia" pitchFamily="18" charset="0"/>
              </a:rPr>
              <a:t> </a:t>
            </a:r>
            <a:r>
              <a:rPr lang="en-US" sz="2600" baseline="0" dirty="0" err="1" smtClean="0">
                <a:latin typeface="Constantia" pitchFamily="18" charset="0"/>
              </a:rPr>
              <a:t>ngày</a:t>
            </a:r>
            <a:r>
              <a:rPr lang="en-US" sz="2600" baseline="0" dirty="0" smtClean="0">
                <a:latin typeface="Constantia" pitchFamily="18" charset="0"/>
              </a:rPr>
              <a:t>(24h).</a:t>
            </a:r>
          </a:p>
          <a:p>
            <a:pPr marL="2743200" marR="0" lvl="7" indent="0" algn="l" defTabSz="914400" rtl="0" eaLnBrk="1" fontAlgn="auto" latinLnBrk="0" hangingPunct="1">
              <a:lnSpc>
                <a:spcPct val="100000"/>
              </a:lnSpc>
              <a:spcBef>
                <a:spcPts val="0"/>
              </a:spcBef>
              <a:spcAft>
                <a:spcPts val="0"/>
              </a:spcAft>
              <a:buClrTx/>
              <a:buSzTx/>
              <a:buFontTx/>
              <a:buNone/>
              <a:tabLst/>
              <a:defRPr/>
            </a:pPr>
            <a:r>
              <a:rPr lang="en-US" sz="2600" baseline="0" dirty="0" smtClean="0">
                <a:latin typeface="Constantia" pitchFamily="18" charset="0"/>
              </a:rPr>
              <a:t>      + </a:t>
            </a:r>
            <a:r>
              <a:rPr lang="en-US" sz="2600" b="1" baseline="0" dirty="0" smtClean="0">
                <a:latin typeface="Constantia" pitchFamily="18" charset="0"/>
              </a:rPr>
              <a:t>Night Shift: </a:t>
            </a:r>
            <a:r>
              <a:rPr lang="en-US" sz="2600" baseline="0" dirty="0" smtClean="0">
                <a:latin typeface="Constantia" pitchFamily="18" charset="0"/>
              </a:rPr>
              <a:t>Ban </a:t>
            </a:r>
            <a:r>
              <a:rPr lang="en-US" sz="2600" baseline="0" dirty="0" err="1" smtClean="0">
                <a:latin typeface="Constantia" pitchFamily="18" charset="0"/>
              </a:rPr>
              <a:t>đêm</a:t>
            </a:r>
            <a:r>
              <a:rPr lang="en-US" sz="2600" baseline="0" dirty="0" smtClean="0">
                <a:latin typeface="Constantia" pitchFamily="18" charset="0"/>
              </a:rPr>
              <a:t>.</a:t>
            </a:r>
          </a:p>
          <a:p>
            <a:pPr marL="2743200" marR="0" lvl="7" indent="0" algn="l" defTabSz="914400" rtl="0" eaLnBrk="1" fontAlgn="auto" latinLnBrk="0" hangingPunct="1">
              <a:lnSpc>
                <a:spcPct val="100000"/>
              </a:lnSpc>
              <a:spcBef>
                <a:spcPts val="0"/>
              </a:spcBef>
              <a:spcAft>
                <a:spcPts val="0"/>
              </a:spcAft>
              <a:buClrTx/>
              <a:buSzTx/>
              <a:buFontTx/>
              <a:buNone/>
              <a:tabLst/>
              <a:defRPr/>
            </a:pPr>
            <a:r>
              <a:rPr lang="en-US" sz="2600" baseline="0" dirty="0" smtClean="0">
                <a:latin typeface="Constantia" pitchFamily="18" charset="0"/>
              </a:rPr>
              <a:t>      + </a:t>
            </a:r>
            <a:r>
              <a:rPr lang="en-US" sz="2600" b="1" baseline="0" dirty="0" err="1" smtClean="0">
                <a:latin typeface="Constantia" pitchFamily="18" charset="0"/>
              </a:rPr>
              <a:t>Standar</a:t>
            </a:r>
            <a:r>
              <a:rPr lang="en-US" sz="2600" b="1" baseline="0" dirty="0" smtClean="0">
                <a:latin typeface="Constantia" pitchFamily="18" charset="0"/>
              </a:rPr>
              <a:t>: </a:t>
            </a:r>
            <a:r>
              <a:rPr lang="en-US" sz="2600" baseline="0" dirty="0" err="1" smtClean="0">
                <a:latin typeface="Constantia" pitchFamily="18" charset="0"/>
              </a:rPr>
              <a:t>Chuẩn</a:t>
            </a:r>
            <a:r>
              <a:rPr lang="en-US" sz="2600" baseline="0" dirty="0" smtClean="0">
                <a:latin typeface="Constantia" pitchFamily="18" charset="0"/>
              </a:rPr>
              <a:t>(8 </a:t>
            </a:r>
            <a:r>
              <a:rPr lang="en-US" sz="2600" baseline="0" dirty="0" err="1" smtClean="0">
                <a:latin typeface="Constantia" pitchFamily="18" charset="0"/>
              </a:rPr>
              <a:t>tiếng</a:t>
            </a:r>
            <a:r>
              <a:rPr lang="en-US" sz="2600" baseline="0" dirty="0" smtClean="0">
                <a:latin typeface="Constantia" pitchFamily="18" charset="0"/>
              </a:rPr>
              <a:t>, </a:t>
            </a:r>
            <a:r>
              <a:rPr lang="en-US" sz="2600" baseline="0" dirty="0" err="1" smtClean="0">
                <a:latin typeface="Constantia" pitchFamily="18" charset="0"/>
              </a:rPr>
              <a:t>từ</a:t>
            </a:r>
            <a:r>
              <a:rPr lang="en-US" sz="2600" baseline="0" dirty="0" smtClean="0">
                <a:latin typeface="Constantia" pitchFamily="18" charset="0"/>
              </a:rPr>
              <a:t> 8h </a:t>
            </a:r>
            <a:r>
              <a:rPr lang="en-US" sz="2600" baseline="0" dirty="0" err="1" smtClean="0">
                <a:latin typeface="Constantia" pitchFamily="18" charset="0"/>
              </a:rPr>
              <a:t>đến</a:t>
            </a:r>
            <a:r>
              <a:rPr lang="en-US" sz="2600" baseline="0" dirty="0" smtClean="0">
                <a:latin typeface="Constantia" pitchFamily="18" charset="0"/>
              </a:rPr>
              <a:t> 17h, </a:t>
            </a:r>
            <a:r>
              <a:rPr lang="en-US" sz="2600" baseline="0" dirty="0" err="1" smtClean="0">
                <a:latin typeface="Constantia" pitchFamily="18" charset="0"/>
              </a:rPr>
              <a:t>nghỉ</a:t>
            </a:r>
            <a:r>
              <a:rPr lang="en-US" sz="2600" baseline="0" dirty="0" smtClean="0">
                <a:latin typeface="Constantia" pitchFamily="18" charset="0"/>
              </a:rPr>
              <a:t> </a:t>
            </a:r>
            <a:r>
              <a:rPr lang="en-US" sz="2600" baseline="0" dirty="0" err="1" smtClean="0">
                <a:latin typeface="Constantia" pitchFamily="18" charset="0"/>
              </a:rPr>
              <a:t>trưa</a:t>
            </a:r>
            <a:r>
              <a:rPr lang="en-US" sz="2600" baseline="0" dirty="0" smtClean="0">
                <a:latin typeface="Constantia" pitchFamily="18" charset="0"/>
              </a:rPr>
              <a:t> 1h).</a:t>
            </a:r>
            <a:endParaRPr lang="vi-VN" sz="2600" dirty="0" smtClean="0">
              <a:latin typeface="Constantia" pitchFamily="18" charset="0"/>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lang="vi-VN" sz="2600" dirty="0" smtClean="0">
              <a:latin typeface="Constantia" pitchFamily="18" charset="0"/>
            </a:endParaRPr>
          </a:p>
          <a:p>
            <a:endParaRPr lang="en-US" dirty="0">
              <a:latin typeface="Constantia" pitchFamily="18" charset="0"/>
            </a:endParaRPr>
          </a:p>
        </p:txBody>
      </p:sp>
      <p:sp>
        <p:nvSpPr>
          <p:cNvPr id="4" name="Slide Number Placeholder 3"/>
          <p:cNvSpPr>
            <a:spLocks noGrp="1"/>
          </p:cNvSpPr>
          <p:nvPr>
            <p:ph type="sldNum" sz="quarter" idx="10"/>
          </p:nvPr>
        </p:nvSpPr>
        <p:spPr/>
        <p:txBody>
          <a:bodyPr/>
          <a:lstStyle/>
          <a:p>
            <a:fld id="{7FD533FD-EB5E-437E-8EC2-B49CABA5B030}" type="slidenum">
              <a:rPr lang="en-US" smtClean="0"/>
              <a:pPr/>
              <a:t>25</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endParaRPr lang="en-US" dirty="0">
              <a:latin typeface="Constantia" pitchFamily="18" charset="0"/>
            </a:endParaRPr>
          </a:p>
        </p:txBody>
      </p:sp>
      <p:sp>
        <p:nvSpPr>
          <p:cNvPr id="4" name="Slide Number Placeholder 3"/>
          <p:cNvSpPr>
            <a:spLocks noGrp="1"/>
          </p:cNvSpPr>
          <p:nvPr>
            <p:ph type="sldNum" sz="quarter" idx="10"/>
          </p:nvPr>
        </p:nvSpPr>
        <p:spPr/>
        <p:txBody>
          <a:bodyPr/>
          <a:lstStyle/>
          <a:p>
            <a:fld id="{7FD533FD-EB5E-437E-8EC2-B49CABA5B030}" type="slidenum">
              <a:rPr lang="en-US" smtClean="0"/>
              <a:pPr/>
              <a:t>27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endParaRPr lang="en-US" dirty="0">
              <a:latin typeface="Constantia" pitchFamily="18" charset="0"/>
            </a:endParaRPr>
          </a:p>
        </p:txBody>
      </p:sp>
      <p:sp>
        <p:nvSpPr>
          <p:cNvPr id="4" name="Slide Number Placeholder 3"/>
          <p:cNvSpPr>
            <a:spLocks noGrp="1"/>
          </p:cNvSpPr>
          <p:nvPr>
            <p:ph type="sldNum" sz="quarter" idx="10"/>
          </p:nvPr>
        </p:nvSpPr>
        <p:spPr/>
        <p:txBody>
          <a:bodyPr/>
          <a:lstStyle/>
          <a:p>
            <a:fld id="{7FD533FD-EB5E-437E-8EC2-B49CABA5B030}" type="slidenum">
              <a:rPr lang="en-US" smtClean="0"/>
              <a:pPr/>
              <a:t>28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FD533FD-EB5E-437E-8EC2-B49CABA5B030}" type="slidenum">
              <a:rPr lang="en-US" smtClean="0"/>
              <a:pPr/>
              <a:t>30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Subtitle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1D8BD707-D9CF-40AE-B4C6-C98DA3205C09}" type="datetimeFigureOut">
              <a:rPr lang="en-US" smtClean="0"/>
              <a:pPr/>
              <a:t>9/24/2012</a:t>
            </a:fld>
            <a:endParaRPr lang="en-US"/>
          </a:p>
        </p:txBody>
      </p:sp>
      <p:sp>
        <p:nvSpPr>
          <p:cNvPr id="17" name="Footer Placeholder 16"/>
          <p:cNvSpPr>
            <a:spLocks noGrp="1"/>
          </p:cNvSpPr>
          <p:nvPr>
            <p:ph type="ftr" sz="quarter" idx="11"/>
          </p:nvPr>
        </p:nvSpPr>
        <p:spPr/>
        <p:txBody>
          <a:bodyPr/>
          <a:lstStyle/>
          <a:p>
            <a:endParaRPr lang="en-US"/>
          </a:p>
        </p:txBody>
      </p:sp>
      <p:sp>
        <p:nvSpPr>
          <p:cNvPr id="7" name="Straight Connector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Oval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Oval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Slide Number Placeholder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B6F15528-21DE-4FAA-801E-634DDDAF4B2B}" type="slidenum">
              <a:rPr lang="en-US" smtClean="0"/>
              <a:pPr/>
              <a:t>‹#›</a:t>
            </a:fld>
            <a:endParaRPr lang="en-US"/>
          </a:p>
        </p:txBody>
      </p:sp>
      <p:sp>
        <p:nvSpPr>
          <p:cNvPr id="8" name="Title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9/24/2012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2"/>
      </p:bgRef>
    </p:bg>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Straight Connector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Oval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6915912" y="3009901"/>
            <a:ext cx="457200" cy="441325"/>
          </a:xfrm>
        </p:spPr>
        <p:txBody>
          <a:bodyPr/>
          <a:lstStyle/>
          <a:p>
            <a:fld id="{B6F15528-21DE-4FAA-801E-634DDDAF4B2B}" type="slidenum">
              <a:rPr lang="en-US" smtClean="0"/>
              <a:pPr/>
              <a:t>‹#›</a:t>
            </a:fld>
            <a:endParaRPr lang="en-US"/>
          </a:p>
        </p:txBody>
      </p:sp>
      <p:sp>
        <p:nvSpPr>
          <p:cNvPr id="3" name="Vertical Text Placeholder 2"/>
          <p:cNvSpPr>
            <a:spLocks noGrp="1"/>
          </p:cNvSpPr>
          <p:nvPr>
            <p:ph type="body" orient="vert" idx="1"/>
          </p:nvPr>
        </p:nvSpPr>
        <p:spPr>
          <a:xfrm>
            <a:off x="304800" y="304800"/>
            <a:ext cx="6553200" cy="5821366"/>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9/24/2012</a:t>
            </a:fld>
            <a:endParaRPr lang="en-US"/>
          </a:p>
        </p:txBody>
      </p:sp>
      <p:sp>
        <p:nvSpPr>
          <p:cNvPr id="5" name="Footer Placeholder 4"/>
          <p:cNvSpPr>
            <a:spLocks noGrp="1"/>
          </p:cNvSpPr>
          <p:nvPr>
            <p:ph type="ftr" sz="quarter" idx="11"/>
          </p:nvPr>
        </p:nvSpPr>
        <p:spPr/>
        <p:txBody>
          <a:bodyPr/>
          <a:lstStyle/>
          <a:p>
            <a:endParaRPr lang="en-US"/>
          </a:p>
        </p:txBody>
      </p:sp>
      <p:sp>
        <p:nvSpPr>
          <p:cNvPr id="2" name="Vertical Title 1"/>
          <p:cNvSpPr>
            <a:spLocks noGrp="1"/>
          </p:cNvSpPr>
          <p:nvPr>
            <p:ph type="title" orient="vert"/>
          </p:nvPr>
        </p:nvSpPr>
        <p:spPr>
          <a:xfrm>
            <a:off x="7391400" y="304801"/>
            <a:ext cx="1447800" cy="5851525"/>
          </a:xfrm>
        </p:spPr>
        <p:txBody>
          <a:bodyPr vert="eaVert"/>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9/24/2012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4361688" y="1026372"/>
            <a:ext cx="457200" cy="441325"/>
          </a:xfrm>
        </p:spPr>
        <p:txBody>
          <a:bodyPr/>
          <a:lstStyle/>
          <a:p>
            <a:fld id="{B6F15528-21DE-4FAA-801E-634DDDAF4B2B}" type="slidenum">
              <a:rPr lang="en-US" smtClean="0"/>
              <a:pPr/>
              <a:t>‹#›</a:t>
            </a:fld>
            <a:endParaRPr lang="en-US"/>
          </a:p>
        </p:txBody>
      </p:sp>
      <p:sp>
        <p:nvSpPr>
          <p:cNvPr id="8" name="Content Placeholder 7"/>
          <p:cNvSpPr>
            <a:spLocks noGrp="1"/>
          </p:cNvSpPr>
          <p:nvPr>
            <p:ph sz="quarter" idx="1"/>
          </p:nvPr>
        </p:nvSpPr>
        <p:spPr>
          <a:xfrm>
            <a:off x="301752" y="1527048"/>
            <a:ext cx="850392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13" name="Rectangle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Rectangle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9/24/2012</a:t>
            </a:fld>
            <a:endParaRPr lang="en-US"/>
          </a:p>
        </p:txBody>
      </p:sp>
      <p:sp>
        <p:nvSpPr>
          <p:cNvPr id="8" name="Straight Connector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Oval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B6F15528-21DE-4FAA-801E-634DDDAF4B2B}" type="slidenum">
              <a:rPr lang="en-US" smtClean="0"/>
              <a:pPr/>
              <a:t>‹#›</a:t>
            </a:fld>
            <a:endParaRPr lang="en-US"/>
          </a:p>
        </p:txBody>
      </p:sp>
      <p:sp>
        <p:nvSpPr>
          <p:cNvPr id="2" name="Title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758952"/>
          </a:xfrm>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a:xfrm>
            <a:off x="5791200" y="6409944"/>
            <a:ext cx="3044952" cy="365760"/>
          </a:xfrm>
        </p:spPr>
        <p:txBody>
          <a:bodyPr/>
          <a:lstStyle/>
          <a:p>
            <a:fld id="{1D8BD707-D9CF-40AE-B4C6-C98DA3205C09}" type="datetimeFigureOut">
              <a:rPr lang="en-US" smtClean="0"/>
              <a:pPr/>
              <a:t>9/24/2012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Straight Connector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Content Placeholder 9"/>
          <p:cNvSpPr>
            <a:spLocks noGrp="1"/>
          </p:cNvSpPr>
          <p:nvPr>
            <p:ph sz="half" idx="1"/>
          </p:nvPr>
        </p:nvSpPr>
        <p:spPr>
          <a:xfrm>
            <a:off x="301752"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Content Placeholder 11"/>
          <p:cNvSpPr>
            <a:spLocks noGrp="1"/>
          </p:cNvSpPr>
          <p:nvPr>
            <p:ph sz="half" idx="2"/>
          </p:nvPr>
        </p:nvSpPr>
        <p:spPr>
          <a:xfrm>
            <a:off x="4800600"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1">
        <a:schemeClr val="bg2"/>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Rectangle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Rectangle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Rectangle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pPr/>
              <a:t>9/24/2012</a:t>
            </a:fld>
            <a:endParaRPr lang="en-US"/>
          </a:p>
        </p:txBody>
      </p:sp>
      <p:sp>
        <p:nvSpPr>
          <p:cNvPr id="8" name="Footer Placeholder 7"/>
          <p:cNvSpPr>
            <a:spLocks noGrp="1"/>
          </p:cNvSpPr>
          <p:nvPr>
            <p:ph type="ftr" sz="quarter" idx="11"/>
          </p:nvPr>
        </p:nvSpPr>
        <p:spPr>
          <a:xfrm>
            <a:off x="304800" y="6409944"/>
            <a:ext cx="3581400" cy="365760"/>
          </a:xfrm>
        </p:spPr>
        <p:txBody>
          <a:bodyPr/>
          <a:lstStyle/>
          <a:p>
            <a:endParaRPr lang="en-US"/>
          </a:p>
        </p:txBody>
      </p:sp>
      <p:sp>
        <p:nvSpPr>
          <p:cNvPr id="15" name="Straight Connector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Content Placeholder 23"/>
          <p:cNvSpPr>
            <a:spLocks noGrp="1"/>
          </p:cNvSpPr>
          <p:nvPr>
            <p:ph sz="quarter" idx="2"/>
          </p:nvPr>
        </p:nvSpPr>
        <p:spPr>
          <a:xfrm>
            <a:off x="301752" y="2471383"/>
            <a:ext cx="4041648" cy="3818404"/>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6" name="Content Placeholder 25"/>
          <p:cNvSpPr>
            <a:spLocks noGrp="1"/>
          </p:cNvSpPr>
          <p:nvPr>
            <p:ph sz="quarter" idx="4"/>
          </p:nvPr>
        </p:nvSpPr>
        <p:spPr>
          <a:xfrm>
            <a:off x="4800600" y="2471383"/>
            <a:ext cx="4038600" cy="382219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5" name="Oval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Oval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lide Number Placeholder 8"/>
          <p:cNvSpPr>
            <a:spLocks noGrp="1"/>
          </p:cNvSpPr>
          <p:nvPr>
            <p:ph type="sldNum" sz="quarter" idx="12"/>
          </p:nvPr>
        </p:nvSpPr>
        <p:spPr>
          <a:xfrm>
            <a:off x="4343400" y="1042416"/>
            <a:ext cx="457200" cy="441325"/>
          </a:xfrm>
        </p:spPr>
        <p:txBody>
          <a:bodyPr/>
          <a:lstStyle>
            <a:lvl1pPr algn="ctr">
              <a:defRPr/>
            </a:lvl1pPr>
          </a:lstStyle>
          <a:p>
            <a:fld id="{B6F15528-21DE-4FAA-801E-634DDDAF4B2B}" type="slidenum">
              <a:rPr lang="en-US" smtClean="0"/>
              <a:pPr/>
              <a:t>‹#›</a:t>
            </a:fld>
            <a:endParaRPr lang="en-US"/>
          </a:p>
        </p:txBody>
      </p:sp>
      <p:sp>
        <p:nvSpPr>
          <p:cNvPr id="23" name="Title 22"/>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1D8BD707-D9CF-40AE-B4C6-C98DA3205C09}" type="datetimeFigureOut">
              <a:rPr lang="en-US" smtClean="0"/>
              <a:pPr/>
              <a:t>9/24/2012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4343400" y="1036020"/>
            <a:ext cx="457200" cy="441325"/>
          </a:xfrm>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Rectangle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Rectangle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Date Placeholder 1"/>
          <p:cNvSpPr>
            <a:spLocks noGrp="1"/>
          </p:cNvSpPr>
          <p:nvPr>
            <p:ph type="dt" sz="half" idx="10"/>
          </p:nvPr>
        </p:nvSpPr>
        <p:spPr/>
        <p:txBody>
          <a:bodyPr/>
          <a:lstStyle/>
          <a:p>
            <a:fld id="{1D8BD707-D9CF-40AE-B4C6-C98DA3205C09}" type="datetimeFigureOut">
              <a:rPr lang="en-US" smtClean="0"/>
              <a:pPr/>
              <a:t>9/24/2012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4267200" y="6324600"/>
            <a:ext cx="609600" cy="441324"/>
          </a:xfrm>
        </p:spPr>
        <p:txBody>
          <a:bodyPr/>
          <a:lstStyle>
            <a:lvl1pPr>
              <a:defRPr>
                <a:solidFill>
                  <a:srgbClr val="FFFFFF"/>
                </a:solidFill>
              </a:defRPr>
            </a:lvl1p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Rectangle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Rectangle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traight Connector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Content Placeholder 19"/>
          <p:cNvSpPr>
            <a:spLocks noGrp="1"/>
          </p:cNvSpPr>
          <p:nvPr>
            <p:ph sz="quarter" idx="1"/>
          </p:nvPr>
        </p:nvSpPr>
        <p:spPr>
          <a:xfrm>
            <a:off x="3124200" y="685800"/>
            <a:ext cx="5638800" cy="5410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Oval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B6F15528-21DE-4FAA-801E-634DDDAF4B2B}" type="slidenum">
              <a:rPr lang="en-US" smtClean="0"/>
              <a:pPr/>
              <a:t>‹#›</a:t>
            </a:fld>
            <a:endParaRPr lang="en-US"/>
          </a:p>
        </p:txBody>
      </p:sp>
      <p:sp>
        <p:nvSpPr>
          <p:cNvPr id="21" name="Rectangle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9/24/2012</a:t>
            </a:fld>
            <a:endParaRPr lang="en-US"/>
          </a:p>
        </p:txBody>
      </p:sp>
      <p:sp>
        <p:nvSpPr>
          <p:cNvPr id="6" name="Footer Placeholder 5"/>
          <p:cNvSpPr>
            <a:spLocks noGrp="1"/>
          </p:cNvSpPr>
          <p:nvPr>
            <p:ph type="ftr" sz="quarter" idx="11"/>
          </p:nvPr>
        </p:nvSpPr>
        <p:spPr>
          <a:xfrm>
            <a:off x="301752" y="6410848"/>
            <a:ext cx="3383280" cy="365760"/>
          </a:xfrm>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1" name="Straight Connector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Rectangle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Oval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p>
            <a:fld id="{B6F15528-21DE-4FAA-801E-634DDDAF4B2B}" type="slidenum">
              <a:rPr lang="en-US" smtClean="0"/>
              <a:pPr/>
              <a:t>‹#›</a:t>
            </a:fld>
            <a:endParaRPr lang="en-US"/>
          </a:p>
        </p:txBody>
      </p:sp>
      <p:sp>
        <p:nvSpPr>
          <p:cNvPr id="2" name="Titl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3000375" y="609600"/>
            <a:ext cx="5867400" cy="4267200"/>
          </a:xfrm>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22" name="Rectangle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a:xfrm>
            <a:off x="5788152" y="6404984"/>
            <a:ext cx="3044952" cy="365760"/>
          </a:xfrm>
        </p:spPr>
        <p:txBody>
          <a:bodyPr/>
          <a:lstStyle/>
          <a:p>
            <a:fld id="{1D8BD707-D9CF-40AE-B4C6-C98DA3205C09}" type="datetimeFigureOut">
              <a:rPr lang="en-US" smtClean="0"/>
              <a:pPr/>
              <a:t>9/24/2012</a:t>
            </a:fld>
            <a:endParaRPr lang="en-US"/>
          </a:p>
        </p:txBody>
      </p:sp>
      <p:sp>
        <p:nvSpPr>
          <p:cNvPr id="6" name="Footer Placeholder 5"/>
          <p:cNvSpPr>
            <a:spLocks noGrp="1"/>
          </p:cNvSpPr>
          <p:nvPr>
            <p:ph type="ftr" sz="quarter" idx="11"/>
          </p:nvPr>
        </p:nvSpPr>
        <p:spPr>
          <a:xfrm>
            <a:off x="301752" y="6410848"/>
            <a:ext cx="3584448" cy="365760"/>
          </a:xfrm>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Date Placeholder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fld id="{1D8BD707-D9CF-40AE-B4C6-C98DA3205C09}" type="datetimeFigureOut">
              <a:rPr lang="en-US" smtClean="0"/>
              <a:pPr/>
              <a:t>9/24/2012</a:t>
            </a:fld>
            <a:endParaRPr lang="en-US"/>
          </a:p>
        </p:txBody>
      </p:sp>
      <p:sp>
        <p:nvSpPr>
          <p:cNvPr id="3" name="Footer Placeholder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endParaRPr lang="en-US"/>
          </a:p>
        </p:txBody>
      </p:sp>
      <p:sp>
        <p:nvSpPr>
          <p:cNvPr id="8" name="Rectangle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Straight Connector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Oval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B6F15528-21DE-4FAA-801E-634DDDAF4B2B}" type="slidenum">
              <a:rPr lang="en-US" smtClean="0"/>
              <a:pPr/>
              <a:t>‹#›</a:t>
            </a:fld>
            <a:endParaRPr lang="en-US"/>
          </a:p>
        </p:txBody>
      </p:sp>
      <p:sp>
        <p:nvSpPr>
          <p:cNvPr id="22" name="Title Placeholder 21"/>
          <p:cNvSpPr>
            <a:spLocks noGrp="1"/>
          </p:cNvSpPr>
          <p:nvPr>
            <p:ph type="title"/>
          </p:nvPr>
        </p:nvSpPr>
        <p:spPr>
          <a:xfrm>
            <a:off x="301752" y="228600"/>
            <a:ext cx="8534400" cy="758952"/>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Tree>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1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12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2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7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Subtitle 2"/>
          <p:cNvSpPr>
            <a:spLocks noGrp="1"/>
          </p:cNvSpPr>
          <p:nvPr>
            <p:ph type="subTitle" idx="1"/>
          </p:nvPr>
        </p:nvSpPr>
        <p:spPr>
          <a:xfrm>
            <a:off x="381000" y="2514600"/>
            <a:ext cx="8305800" cy="2971800"/>
          </a:xfrm>
        </p:spPr>
        <p:txBody>
          <a:bodyPr/>
          <a:lstStyle/>
          <a:p>
            <a:pPr marR="0" algn="l" eaLnBrk="1" hangingPunct="1"/>
            <a:r>
              <a:rPr lang="en-US" dirty="0" smtClean="0">
                <a:solidFill>
                  <a:srgbClr val="002060"/>
                </a:solidFill>
              </a:rPr>
              <a:t>		</a:t>
            </a:r>
            <a:r>
              <a:rPr lang="en-US" smtClean="0">
                <a:solidFill>
                  <a:srgbClr val="002060"/>
                </a:solidFill>
              </a:rPr>
              <a:t>	</a:t>
            </a:r>
            <a:endParaRPr lang="en-US" dirty="0" smtClean="0">
              <a:solidFill>
                <a:srgbClr val="002060"/>
              </a:solidFill>
            </a:endParaRPr>
          </a:p>
          <a:p>
            <a:pPr marR="0" algn="l" eaLnBrk="1" hangingPunct="1"/>
            <a:r>
              <a:rPr lang="en-US" b="1" smtClean="0">
                <a:solidFill>
                  <a:srgbClr val="002060"/>
                </a:solidFill>
              </a:rPr>
              <a:t>	</a:t>
            </a:r>
            <a:endParaRPr lang="en-US" dirty="0" smtClean="0">
              <a:solidFill>
                <a:srgbClr val="002060"/>
              </a:solidFill>
              <a:latin typeface="Times New Roman" pitchFamily="18" charset="0"/>
              <a:cs typeface="Times New Roman" pitchFamily="18" charset="0"/>
            </a:endParaRPr>
          </a:p>
          <a:p>
            <a:pPr marR="0" algn="l" eaLnBrk="1" hangingPunct="1"/>
            <a:r>
              <a:rPr lang="en-US" dirty="0" smtClean="0">
                <a:solidFill>
                  <a:srgbClr val="002060"/>
                </a:solidFill>
                <a:latin typeface="Times New Roman" pitchFamily="18" charset="0"/>
                <a:cs typeface="Times New Roman" pitchFamily="18" charset="0"/>
              </a:rPr>
              <a:t>	</a:t>
            </a:r>
            <a:r>
              <a:rPr lang="en-US" smtClean="0">
                <a:solidFill>
                  <a:srgbClr val="002060"/>
                </a:solidFill>
                <a:latin typeface="Times New Roman" pitchFamily="18" charset="0"/>
                <a:cs typeface="Times New Roman" pitchFamily="18" charset="0"/>
              </a:rPr>
              <a:t>	</a:t>
            </a:r>
            <a:endParaRPr lang="en-US" dirty="0" smtClean="0">
              <a:solidFill>
                <a:srgbClr val="002060"/>
              </a:solidFill>
              <a:latin typeface="Times New Roman" pitchFamily="18" charset="0"/>
              <a:cs typeface="Times New Roman" pitchFamily="18" charset="0"/>
            </a:endParaRPr>
          </a:p>
        </p:txBody>
      </p:sp>
      <p:sp>
        <p:nvSpPr>
          <p:cNvPr id="2" name="Title 1"/>
          <p:cNvSpPr>
            <a:spLocks noGrp="1"/>
          </p:cNvSpPr>
          <p:nvPr>
            <p:ph type="ctrTitle"/>
          </p:nvPr>
        </p:nvSpPr>
        <p:spPr>
          <a:xfrm>
            <a:off x="533400" y="1295400"/>
            <a:ext cx="7851648" cy="990600"/>
          </a:xfrm>
        </p:spPr>
        <p:txBody>
          <a:bodyPr>
            <a:noAutofit/>
          </a:bodyPr>
          <a:lstStyle/>
          <a:p>
            <a:pPr algn="ctr" eaLnBrk="1" hangingPunct="1">
              <a:defRPr/>
            </a:pPr>
            <a:r>
              <a:rPr lang="en-US" sz="6000" b="1" dirty="0" smtClean="0">
                <a:solidFill>
                  <a:schemeClr val="accent4">
                    <a:lumMod val="50000"/>
                  </a:schemeClr>
                </a:solidFill>
                <a:latin typeface="Times New Roman" pitchFamily="18" charset="0"/>
                <a:cs typeface="Times New Roman" pitchFamily="18" charset="0"/>
              </a:rPr>
              <a:t>Microsoft Project 2010</a:t>
            </a:r>
            <a:endParaRPr lang="en-US" sz="6000" b="1" dirty="0">
              <a:solidFill>
                <a:schemeClr val="accent4">
                  <a:lumMod val="50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Microsoft Project 2010</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10</a:t>
            </a:fld>
            <a:endParaRPr lang="en-US" dirty="0"/>
          </a:p>
        </p:txBody>
      </p:sp>
      <p:pic>
        <p:nvPicPr>
          <p:cNvPr id="1026" name="Picture 2"/>
          <p:cNvPicPr>
            <a:picLocks noGrp="1" noChangeAspect="1" noChangeArrowheads="1"/>
          </p:cNvPicPr>
          <p:nvPr>
            <p:ph sz="quarter" idx="1"/>
          </p:nvPr>
        </p:nvPicPr>
        <p:blipFill>
          <a:blip r:embed="rId2" cstate="print"/>
          <a:srcRect/>
          <a:stretch>
            <a:fillRect/>
          </a:stretch>
        </p:blipFill>
        <p:spPr bwMode="auto">
          <a:xfrm>
            <a:off x="457200" y="1524000"/>
            <a:ext cx="7924800" cy="4953000"/>
          </a:xfrm>
          <a:prstGeom prst="rect">
            <a:avLst/>
          </a:prstGeom>
          <a:noFill/>
          <a:ln w="9525">
            <a:noFill/>
            <a:miter lim="800000"/>
            <a:headEnd/>
            <a:tailEnd/>
          </a:ln>
          <a:effectLst/>
        </p:spPr>
      </p:pic>
      <p:pic>
        <p:nvPicPr>
          <p:cNvPr id="5" name="Picture 43" descr="087"/>
          <p:cNvPicPr>
            <a:picLocks noChangeAspect="1" noChangeArrowheads="1"/>
          </p:cNvPicPr>
          <p:nvPr/>
        </p:nvPicPr>
        <p:blipFill>
          <a:blip r:embed="rId3"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57200" y="990600"/>
            <a:ext cx="3810000" cy="400110"/>
          </a:xfrm>
          <a:prstGeom prst="rect">
            <a:avLst/>
          </a:prstGeom>
          <a:noFill/>
        </p:spPr>
        <p:txBody>
          <a:bodyPr wrap="square" rtlCol="0">
            <a:spAutoFit/>
          </a:bodyPr>
          <a:lstStyle/>
          <a:p>
            <a:r>
              <a:rPr lang="en-US" sz="2000" dirty="0" smtClean="0"/>
              <a:t>Giao diện ban đầu:</a:t>
            </a:r>
            <a:endParaRPr lang="en-US" sz="2000"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Percent Complete</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100</a:t>
            </a:fld>
            <a:endParaRPr lang="en-US" dirty="0"/>
          </a:p>
        </p:txBody>
      </p:sp>
      <p:sp>
        <p:nvSpPr>
          <p:cNvPr id="3" name="Content Placeholder 2"/>
          <p:cNvSpPr>
            <a:spLocks noGrp="1"/>
          </p:cNvSpPr>
          <p:nvPr>
            <p:ph sz="quarter" idx="1"/>
          </p:nvPr>
        </p:nvSpPr>
        <p:spPr>
          <a:xfrm>
            <a:off x="457200" y="1066800"/>
            <a:ext cx="8229600" cy="914400"/>
          </a:xfrm>
        </p:spPr>
        <p:txBody>
          <a:bodyPr>
            <a:normAutofit/>
          </a:bodyPr>
          <a:lstStyle/>
          <a:p>
            <a:pPr lvl="0">
              <a:buFont typeface="Wingdings" pitchFamily="2" charset="2"/>
              <a:buChar char="v"/>
            </a:pPr>
            <a:r>
              <a:rPr lang="en-US" b="0" dirty="0" smtClean="0"/>
              <a:t> </a:t>
            </a:r>
            <a:r>
              <a:rPr lang="en-US" sz="2400" dirty="0" err="1" smtClean="0"/>
              <a:t>Tại</a:t>
            </a:r>
            <a:r>
              <a:rPr lang="en-US" sz="2400" dirty="0" smtClean="0"/>
              <a:t> </a:t>
            </a:r>
            <a:r>
              <a:rPr lang="en-US" sz="2400" dirty="0" err="1" smtClean="0"/>
              <a:t>một</a:t>
            </a:r>
            <a:r>
              <a:rPr lang="en-US" sz="2400" dirty="0" smtClean="0"/>
              <a:t> </a:t>
            </a:r>
            <a:r>
              <a:rPr lang="en-US" sz="2400" dirty="0" err="1" smtClean="0"/>
              <a:t>thời</a:t>
            </a:r>
            <a:r>
              <a:rPr lang="en-US" sz="2400" dirty="0" smtClean="0"/>
              <a:t> </a:t>
            </a:r>
            <a:r>
              <a:rPr lang="en-US" sz="2400" dirty="0" err="1" smtClean="0"/>
              <a:t>điểm</a:t>
            </a:r>
            <a:r>
              <a:rPr lang="en-US" sz="2400" dirty="0" smtClean="0"/>
              <a:t> </a:t>
            </a:r>
            <a:r>
              <a:rPr lang="en-US" sz="2400" dirty="0" err="1" smtClean="0"/>
              <a:t>nào</a:t>
            </a:r>
            <a:r>
              <a:rPr lang="en-US" sz="2400" dirty="0" smtClean="0"/>
              <a:t> </a:t>
            </a:r>
            <a:r>
              <a:rPr lang="en-US" sz="2400" dirty="0" err="1" smtClean="0"/>
              <a:t>trong</a:t>
            </a:r>
            <a:r>
              <a:rPr lang="en-US" sz="2400" dirty="0" smtClean="0"/>
              <a:t> </a:t>
            </a:r>
            <a:r>
              <a:rPr lang="en-US" sz="2400" dirty="0" err="1" smtClean="0"/>
              <a:t>suốt</a:t>
            </a:r>
            <a:r>
              <a:rPr lang="en-US" sz="2400" dirty="0" smtClean="0"/>
              <a:t> </a:t>
            </a:r>
            <a:r>
              <a:rPr lang="en-US" sz="2400" dirty="0" err="1" smtClean="0"/>
              <a:t>quá</a:t>
            </a:r>
            <a:r>
              <a:rPr lang="en-US" sz="2400" dirty="0" smtClean="0"/>
              <a:t> </a:t>
            </a:r>
            <a:r>
              <a:rPr lang="en-US" sz="2400" dirty="0" err="1" smtClean="0"/>
              <a:t>trình</a:t>
            </a:r>
            <a:r>
              <a:rPr lang="en-US" sz="2400" dirty="0" smtClean="0"/>
              <a:t> </a:t>
            </a:r>
            <a:r>
              <a:rPr lang="en-US" sz="2400" dirty="0" err="1" smtClean="0"/>
              <a:t>dự</a:t>
            </a:r>
            <a:r>
              <a:rPr lang="en-US" sz="2400" dirty="0" smtClean="0"/>
              <a:t> </a:t>
            </a:r>
            <a:r>
              <a:rPr lang="en-US" sz="2400" dirty="0" err="1" smtClean="0"/>
              <a:t>án</a:t>
            </a:r>
            <a:r>
              <a:rPr lang="en-US" sz="2400" dirty="0" smtClean="0"/>
              <a:t>, </a:t>
            </a:r>
            <a:r>
              <a:rPr lang="en-US" sz="2400" dirty="0" err="1" smtClean="0"/>
              <a:t>để</a:t>
            </a:r>
            <a:r>
              <a:rPr lang="en-US" sz="2400" dirty="0" smtClean="0"/>
              <a:t> </a:t>
            </a:r>
            <a:r>
              <a:rPr lang="en-US" sz="2400" dirty="0" err="1" smtClean="0"/>
              <a:t>xác</a:t>
            </a:r>
            <a:r>
              <a:rPr lang="en-US" sz="2400" dirty="0" smtClean="0"/>
              <a:t> </a:t>
            </a:r>
            <a:r>
              <a:rPr lang="en-US" sz="2400" dirty="0" err="1" smtClean="0"/>
              <a:t>định</a:t>
            </a:r>
            <a:r>
              <a:rPr lang="en-US" sz="2400" dirty="0" smtClean="0"/>
              <a:t> </a:t>
            </a:r>
            <a:r>
              <a:rPr lang="en-US" sz="2400" dirty="0" err="1" smtClean="0"/>
              <a:t>tiến</a:t>
            </a:r>
            <a:r>
              <a:rPr lang="en-US" sz="2400" dirty="0" smtClean="0"/>
              <a:t> </a:t>
            </a:r>
            <a:r>
              <a:rPr lang="en-US" sz="2400" dirty="0" err="1" smtClean="0"/>
              <a:t>độ</a:t>
            </a:r>
            <a:r>
              <a:rPr lang="en-US" sz="2400" dirty="0" smtClean="0"/>
              <a:t> </a:t>
            </a:r>
            <a:r>
              <a:rPr lang="en-US" sz="2400" dirty="0" err="1" smtClean="0"/>
              <a:t>của</a:t>
            </a:r>
            <a:r>
              <a:rPr lang="en-US" sz="2400" dirty="0" smtClean="0"/>
              <a:t> 1 task </a:t>
            </a:r>
            <a:r>
              <a:rPr lang="en-US" sz="2400" dirty="0" err="1" smtClean="0"/>
              <a:t>ta</a:t>
            </a:r>
            <a:r>
              <a:rPr lang="en-US" sz="2400" dirty="0" smtClean="0"/>
              <a:t> </a:t>
            </a:r>
            <a:r>
              <a:rPr lang="en-US" sz="2400" dirty="0" err="1" smtClean="0"/>
              <a:t>sử</a:t>
            </a:r>
            <a:r>
              <a:rPr lang="en-US" sz="2400" dirty="0" smtClean="0"/>
              <a:t> </a:t>
            </a:r>
            <a:r>
              <a:rPr lang="en-US" sz="2400" dirty="0" err="1" smtClean="0"/>
              <a:t>dụng</a:t>
            </a:r>
            <a:r>
              <a:rPr lang="en-US" sz="2400" dirty="0" smtClean="0"/>
              <a:t> Percent complete.</a:t>
            </a:r>
          </a:p>
          <a:p>
            <a:pPr>
              <a:lnSpc>
                <a:spcPct val="150000"/>
              </a:lnSpc>
              <a:buFont typeface="Wingdings" pitchFamily="2" charset="2"/>
              <a:buChar char="v"/>
            </a:pPr>
            <a:endParaRPr lang="en-US" sz="2400" dirty="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33400" y="2209800"/>
            <a:ext cx="7620000" cy="461665"/>
          </a:xfrm>
          <a:prstGeom prst="rect">
            <a:avLst/>
          </a:prstGeom>
          <a:noFill/>
        </p:spPr>
        <p:txBody>
          <a:bodyPr wrap="square" rtlCol="0">
            <a:spAutoFit/>
          </a:bodyPr>
          <a:lstStyle/>
          <a:p>
            <a:pPr>
              <a:buFont typeface="Wingdings" pitchFamily="2" charset="2"/>
              <a:buChar char="Ø"/>
            </a:pPr>
            <a:r>
              <a:rPr lang="en-US" sz="2400" dirty="0" smtClean="0"/>
              <a:t> </a:t>
            </a:r>
            <a:r>
              <a:rPr lang="en-US" sz="2200" dirty="0" err="1" smtClean="0"/>
              <a:t>Tại</a:t>
            </a:r>
            <a:r>
              <a:rPr lang="en-US" sz="2200" dirty="0" smtClean="0"/>
              <a:t> </a:t>
            </a:r>
            <a:r>
              <a:rPr lang="en-US" sz="2200" dirty="0" err="1" smtClean="0"/>
              <a:t>thẻ</a:t>
            </a:r>
            <a:r>
              <a:rPr lang="en-US" sz="2200" dirty="0" smtClean="0"/>
              <a:t> </a:t>
            </a:r>
            <a:r>
              <a:rPr lang="en-US" sz="2200" dirty="0" smtClean="0">
                <a:solidFill>
                  <a:srgbClr val="FFC000"/>
                </a:solidFill>
              </a:rPr>
              <a:t>Project</a:t>
            </a:r>
            <a:r>
              <a:rPr lang="en-US" sz="2200" dirty="0" smtClean="0"/>
              <a:t>, group </a:t>
            </a:r>
            <a:r>
              <a:rPr lang="en-US" sz="2200" dirty="0" smtClean="0">
                <a:solidFill>
                  <a:srgbClr val="FFC000"/>
                </a:solidFill>
              </a:rPr>
              <a:t>Status</a:t>
            </a:r>
            <a:r>
              <a:rPr lang="en-US" sz="2200" dirty="0" smtClean="0"/>
              <a:t>, </a:t>
            </a:r>
            <a:r>
              <a:rPr lang="en-US" sz="2200" dirty="0" err="1" smtClean="0"/>
              <a:t>chọn</a:t>
            </a:r>
            <a:r>
              <a:rPr lang="en-US" sz="2200" dirty="0" smtClean="0"/>
              <a:t> </a:t>
            </a:r>
            <a:r>
              <a:rPr lang="en-US" sz="2200" dirty="0" smtClean="0">
                <a:solidFill>
                  <a:srgbClr val="FFC000"/>
                </a:solidFill>
              </a:rPr>
              <a:t>Update Project </a:t>
            </a:r>
            <a:endParaRPr lang="en-US" sz="2200" dirty="0">
              <a:solidFill>
                <a:srgbClr val="FFC000"/>
              </a:solidFill>
            </a:endParaRPr>
          </a:p>
        </p:txBody>
      </p:sp>
      <p:pic>
        <p:nvPicPr>
          <p:cNvPr id="13" name="Picture 12"/>
          <p:cNvPicPr/>
          <p:nvPr/>
        </p:nvPicPr>
        <p:blipFill>
          <a:blip r:embed="rId3" cstate="print"/>
          <a:srcRect b="82286"/>
          <a:stretch>
            <a:fillRect/>
          </a:stretch>
        </p:blipFill>
        <p:spPr bwMode="auto">
          <a:xfrm>
            <a:off x="685800" y="3124200"/>
            <a:ext cx="7696200" cy="1524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Percent Complete</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101</a:t>
            </a:fld>
            <a:endParaRPr lang="en-US" dirty="0"/>
          </a:p>
        </p:txBody>
      </p:sp>
      <p:pic>
        <p:nvPicPr>
          <p:cNvPr id="12" name="Content Placeholder 11"/>
          <p:cNvPicPr>
            <a:picLocks noGrp="1"/>
          </p:cNvPicPr>
          <p:nvPr>
            <p:ph sz="quarter" idx="1"/>
          </p:nvPr>
        </p:nvPicPr>
        <p:blipFill>
          <a:blip r:embed="rId2" cstate="print"/>
          <a:srcRect/>
          <a:stretch>
            <a:fillRect/>
          </a:stretch>
        </p:blipFill>
        <p:spPr bwMode="auto">
          <a:xfrm>
            <a:off x="1600200" y="1981200"/>
            <a:ext cx="5257800" cy="2819400"/>
          </a:xfrm>
          <a:prstGeom prst="rect">
            <a:avLst/>
          </a:prstGeom>
          <a:noFill/>
          <a:ln w="9525">
            <a:noFill/>
            <a:miter lim="800000"/>
            <a:headEnd/>
            <a:tailEnd/>
          </a:ln>
        </p:spPr>
      </p:pic>
      <p:pic>
        <p:nvPicPr>
          <p:cNvPr id="5" name="Picture 43" descr="087"/>
          <p:cNvPicPr>
            <a:picLocks noChangeAspect="1" noChangeArrowheads="1"/>
          </p:cNvPicPr>
          <p:nvPr/>
        </p:nvPicPr>
        <p:blipFill>
          <a:blip r:embed="rId3"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04800" y="990600"/>
            <a:ext cx="8534400" cy="830997"/>
          </a:xfrm>
          <a:prstGeom prst="rect">
            <a:avLst/>
          </a:prstGeom>
          <a:noFill/>
        </p:spPr>
        <p:txBody>
          <a:bodyPr wrap="square" rtlCol="0">
            <a:spAutoFit/>
          </a:bodyPr>
          <a:lstStyle/>
          <a:p>
            <a:pPr>
              <a:buFont typeface="Wingdings" pitchFamily="2" charset="2"/>
              <a:buChar char="Ø"/>
            </a:pPr>
            <a:r>
              <a:rPr lang="en-US" sz="2400" dirty="0" smtClean="0"/>
              <a:t>  </a:t>
            </a:r>
            <a:r>
              <a:rPr lang="en-US" sz="2400" dirty="0" err="1" smtClean="0"/>
              <a:t>Trong</a:t>
            </a:r>
            <a:r>
              <a:rPr lang="en-US" sz="2400" dirty="0" smtClean="0"/>
              <a:t> </a:t>
            </a:r>
            <a:r>
              <a:rPr lang="en-US" sz="2400" dirty="0" err="1" smtClean="0"/>
              <a:t>hộp</a:t>
            </a:r>
            <a:r>
              <a:rPr lang="en-US" sz="2400" dirty="0" smtClean="0"/>
              <a:t> </a:t>
            </a:r>
            <a:r>
              <a:rPr lang="en-US" sz="2400" dirty="0" err="1" smtClean="0"/>
              <a:t>thoại</a:t>
            </a:r>
            <a:r>
              <a:rPr lang="en-US" sz="2400" dirty="0" smtClean="0"/>
              <a:t> </a:t>
            </a:r>
            <a:r>
              <a:rPr lang="en-US" sz="2400" dirty="0" smtClean="0">
                <a:solidFill>
                  <a:srgbClr val="FFC000"/>
                </a:solidFill>
              </a:rPr>
              <a:t>Update Project</a:t>
            </a:r>
            <a:r>
              <a:rPr lang="en-US" sz="2400" dirty="0" smtClean="0"/>
              <a:t>, </a:t>
            </a:r>
            <a:r>
              <a:rPr lang="en-US" sz="2400" dirty="0" err="1" smtClean="0"/>
              <a:t>tại</a:t>
            </a:r>
            <a:r>
              <a:rPr lang="en-US" sz="2400" dirty="0" smtClean="0"/>
              <a:t> ô </a:t>
            </a:r>
            <a:r>
              <a:rPr lang="en-US" sz="2400" dirty="0" smtClean="0">
                <a:solidFill>
                  <a:srgbClr val="FFC000"/>
                </a:solidFill>
              </a:rPr>
              <a:t>Update work complete through </a:t>
            </a:r>
            <a:r>
              <a:rPr lang="en-US" sz="2400" dirty="0" err="1" smtClean="0"/>
              <a:t>chúng</a:t>
            </a:r>
            <a:r>
              <a:rPr lang="en-US" sz="2400" dirty="0" smtClean="0"/>
              <a:t> </a:t>
            </a:r>
            <a:r>
              <a:rPr lang="en-US" sz="2400" dirty="0" err="1" smtClean="0"/>
              <a:t>ta</a:t>
            </a:r>
            <a:r>
              <a:rPr lang="en-US" sz="2400" dirty="0" smtClean="0"/>
              <a:t> </a:t>
            </a:r>
            <a:r>
              <a:rPr lang="en-US" sz="2400" dirty="0" err="1" smtClean="0"/>
              <a:t>chọn</a:t>
            </a:r>
            <a:r>
              <a:rPr lang="en-US" sz="2400" dirty="0" smtClean="0"/>
              <a:t> </a:t>
            </a:r>
            <a:r>
              <a:rPr lang="en-US" sz="2400" dirty="0" err="1" smtClean="0"/>
              <a:t>ngày</a:t>
            </a:r>
            <a:r>
              <a:rPr lang="en-US" sz="2400" dirty="0" smtClean="0"/>
              <a:t> </a:t>
            </a:r>
            <a:r>
              <a:rPr lang="en-US" sz="2400" dirty="0" err="1" smtClean="0"/>
              <a:t>cần</a:t>
            </a:r>
            <a:r>
              <a:rPr lang="en-US" sz="2400" dirty="0" smtClean="0"/>
              <a:t> </a:t>
            </a:r>
            <a:r>
              <a:rPr lang="en-US" sz="2400" dirty="0" err="1" smtClean="0"/>
              <a:t>xác</a:t>
            </a:r>
            <a:r>
              <a:rPr lang="en-US" sz="2400" dirty="0" smtClean="0"/>
              <a:t> </a:t>
            </a:r>
            <a:r>
              <a:rPr lang="en-US" sz="2400" dirty="0" err="1" smtClean="0"/>
              <a:t>định</a:t>
            </a:r>
            <a:r>
              <a:rPr lang="en-US" sz="2400" dirty="0" smtClean="0"/>
              <a:t> </a:t>
            </a:r>
            <a:r>
              <a:rPr lang="en-US" sz="2400" dirty="0" err="1" smtClean="0"/>
              <a:t>tiến</a:t>
            </a:r>
            <a:r>
              <a:rPr lang="en-US" sz="2400" dirty="0" smtClean="0"/>
              <a:t> </a:t>
            </a:r>
            <a:r>
              <a:rPr lang="en-US" sz="2400" dirty="0" err="1" smtClean="0"/>
              <a:t>độ</a:t>
            </a:r>
            <a:r>
              <a:rPr lang="en-US" sz="2400" dirty="0" smtClean="0"/>
              <a:t>.</a:t>
            </a:r>
            <a:endParaRPr lang="en-US" sz="2200" dirty="0">
              <a:solidFill>
                <a:srgbClr val="FFC000"/>
              </a:solidFill>
            </a:endParaRPr>
          </a:p>
        </p:txBody>
      </p:sp>
      <p:sp>
        <p:nvSpPr>
          <p:cNvPr id="13" name="TextBox 12"/>
          <p:cNvSpPr txBox="1"/>
          <p:nvPr/>
        </p:nvSpPr>
        <p:spPr>
          <a:xfrm>
            <a:off x="152400" y="5105400"/>
            <a:ext cx="8763000" cy="646331"/>
          </a:xfrm>
          <a:prstGeom prst="rect">
            <a:avLst/>
          </a:prstGeom>
          <a:noFill/>
        </p:spPr>
        <p:txBody>
          <a:bodyPr wrap="square" rtlCol="0">
            <a:spAutoFit/>
          </a:bodyPr>
          <a:lstStyle/>
          <a:p>
            <a:r>
              <a:rPr lang="en-US" dirty="0" smtClean="0"/>
              <a:t> </a:t>
            </a:r>
            <a:r>
              <a:rPr lang="en-US" dirty="0" err="1" smtClean="0"/>
              <a:t>Sau</a:t>
            </a:r>
            <a:r>
              <a:rPr lang="en-US" dirty="0" smtClean="0"/>
              <a:t> </a:t>
            </a:r>
            <a:r>
              <a:rPr lang="en-US" dirty="0" err="1" smtClean="0"/>
              <a:t>đó</a:t>
            </a:r>
            <a:r>
              <a:rPr lang="en-US" dirty="0" smtClean="0"/>
              <a:t> </a:t>
            </a:r>
            <a:r>
              <a:rPr lang="en-US" dirty="0" err="1" smtClean="0"/>
              <a:t>chọn</a:t>
            </a:r>
            <a:r>
              <a:rPr lang="en-US" dirty="0" smtClean="0"/>
              <a:t> </a:t>
            </a:r>
            <a:r>
              <a:rPr lang="en-US" i="1" dirty="0" smtClean="0"/>
              <a:t>Set 0% - 100% complete</a:t>
            </a:r>
            <a:r>
              <a:rPr lang="en-US" dirty="0" smtClean="0"/>
              <a:t> </a:t>
            </a:r>
            <a:r>
              <a:rPr lang="en-US" dirty="0" err="1" smtClean="0"/>
              <a:t>để</a:t>
            </a:r>
            <a:r>
              <a:rPr lang="en-US" dirty="0" smtClean="0"/>
              <a:t> </a:t>
            </a:r>
            <a:r>
              <a:rPr lang="en-US" dirty="0" err="1" smtClean="0"/>
              <a:t>theo</a:t>
            </a:r>
            <a:r>
              <a:rPr lang="en-US" dirty="0" smtClean="0"/>
              <a:t> </a:t>
            </a:r>
            <a:r>
              <a:rPr lang="en-US" dirty="0" err="1" smtClean="0"/>
              <a:t>dõi</a:t>
            </a:r>
            <a:r>
              <a:rPr lang="en-US" dirty="0" smtClean="0"/>
              <a:t> </a:t>
            </a:r>
            <a:r>
              <a:rPr lang="en-US" dirty="0" err="1" smtClean="0"/>
              <a:t>toàn</a:t>
            </a:r>
            <a:r>
              <a:rPr lang="en-US" dirty="0" smtClean="0"/>
              <a:t> </a:t>
            </a:r>
            <a:r>
              <a:rPr lang="en-US" dirty="0" err="1" smtClean="0"/>
              <a:t>bộ</a:t>
            </a:r>
            <a:r>
              <a:rPr lang="en-US" dirty="0" smtClean="0"/>
              <a:t> </a:t>
            </a:r>
            <a:r>
              <a:rPr lang="en-US" dirty="0" err="1" smtClean="0"/>
              <a:t>tiến</a:t>
            </a:r>
            <a:r>
              <a:rPr lang="en-US" dirty="0" smtClean="0"/>
              <a:t> </a:t>
            </a:r>
            <a:r>
              <a:rPr lang="en-US" dirty="0" err="1" smtClean="0"/>
              <a:t>độ</a:t>
            </a:r>
            <a:r>
              <a:rPr lang="en-US" dirty="0" smtClean="0"/>
              <a:t> </a:t>
            </a:r>
            <a:r>
              <a:rPr lang="en-US" dirty="0" err="1" smtClean="0"/>
              <a:t>của</a:t>
            </a:r>
            <a:r>
              <a:rPr lang="en-US" dirty="0" smtClean="0"/>
              <a:t> </a:t>
            </a:r>
            <a:r>
              <a:rPr lang="en-US" dirty="0" err="1" smtClean="0"/>
              <a:t>các</a:t>
            </a:r>
            <a:r>
              <a:rPr lang="en-US" dirty="0" smtClean="0"/>
              <a:t> </a:t>
            </a:r>
            <a:r>
              <a:rPr lang="en-US" dirty="0" err="1" smtClean="0"/>
              <a:t>công</a:t>
            </a:r>
            <a:r>
              <a:rPr lang="en-US" dirty="0" smtClean="0"/>
              <a:t> </a:t>
            </a:r>
            <a:r>
              <a:rPr lang="en-US" dirty="0" err="1" smtClean="0"/>
              <a:t>việc</a:t>
            </a:r>
            <a:r>
              <a:rPr lang="en-US" dirty="0" smtClean="0"/>
              <a:t> </a:t>
            </a:r>
            <a:r>
              <a:rPr lang="en-US" dirty="0" err="1" smtClean="0"/>
              <a:t>hoặc</a:t>
            </a:r>
            <a:r>
              <a:rPr lang="en-US" dirty="0" smtClean="0"/>
              <a:t> </a:t>
            </a:r>
            <a:r>
              <a:rPr lang="en-US" i="1" dirty="0" smtClean="0"/>
              <a:t>Set 0% or 100% complete only </a:t>
            </a:r>
            <a:r>
              <a:rPr lang="en-US" dirty="0" smtClean="0"/>
              <a:t> </a:t>
            </a:r>
            <a:r>
              <a:rPr lang="en-US" dirty="0" err="1" smtClean="0"/>
              <a:t>để</a:t>
            </a:r>
            <a:r>
              <a:rPr lang="en-US" dirty="0" smtClean="0"/>
              <a:t> </a:t>
            </a:r>
            <a:r>
              <a:rPr lang="en-US" dirty="0" err="1" smtClean="0"/>
              <a:t>theo</a:t>
            </a:r>
            <a:r>
              <a:rPr lang="en-US" dirty="0" smtClean="0"/>
              <a:t> </a:t>
            </a:r>
            <a:r>
              <a:rPr lang="en-US" dirty="0" err="1" smtClean="0"/>
              <a:t>dõi</a:t>
            </a:r>
            <a:r>
              <a:rPr lang="en-US" dirty="0" smtClean="0"/>
              <a:t> </a:t>
            </a:r>
            <a:r>
              <a:rPr lang="en-US" dirty="0" err="1" smtClean="0"/>
              <a:t>các</a:t>
            </a:r>
            <a:r>
              <a:rPr lang="en-US" dirty="0" smtClean="0"/>
              <a:t> </a:t>
            </a:r>
            <a:r>
              <a:rPr lang="en-US" dirty="0" err="1" smtClean="0"/>
              <a:t>công</a:t>
            </a:r>
            <a:r>
              <a:rPr lang="en-US" dirty="0" smtClean="0"/>
              <a:t> </a:t>
            </a:r>
            <a:r>
              <a:rPr lang="en-US" dirty="0" err="1" smtClean="0"/>
              <a:t>việc</a:t>
            </a:r>
            <a:r>
              <a:rPr lang="en-US" dirty="0" smtClean="0"/>
              <a:t> </a:t>
            </a:r>
            <a:r>
              <a:rPr lang="en-US" dirty="0" err="1" smtClean="0"/>
              <a:t>đã</a:t>
            </a:r>
            <a:r>
              <a:rPr lang="en-US" dirty="0" smtClean="0"/>
              <a:t> </a:t>
            </a:r>
            <a:r>
              <a:rPr lang="en-US" dirty="0" err="1" smtClean="0"/>
              <a:t>hoàn</a:t>
            </a:r>
            <a:r>
              <a:rPr lang="en-US" dirty="0" smtClean="0"/>
              <a:t> </a:t>
            </a:r>
            <a:r>
              <a:rPr lang="en-US" dirty="0" err="1" smtClean="0"/>
              <a:t>thành</a:t>
            </a:r>
            <a:r>
              <a:rPr lang="en-US" dirty="0" smtClean="0"/>
              <a:t> hay </a:t>
            </a:r>
            <a:r>
              <a:rPr lang="en-US" dirty="0" err="1" smtClean="0"/>
              <a:t>chưa</a:t>
            </a:r>
            <a:r>
              <a:rPr lang="en-US" dirty="0" smtClean="0"/>
              <a:t>.</a:t>
            </a:r>
            <a:endParaRPr lang="en-US" sz="2000" dirty="0">
              <a:solidFill>
                <a:srgbClr val="FF0000"/>
              </a:solidFill>
            </a:endParaRPr>
          </a:p>
        </p:txBody>
      </p:sp>
      <p:sp>
        <p:nvSpPr>
          <p:cNvPr id="14" name="TextBox 13"/>
          <p:cNvSpPr txBox="1"/>
          <p:nvPr/>
        </p:nvSpPr>
        <p:spPr>
          <a:xfrm>
            <a:off x="228600" y="5791200"/>
            <a:ext cx="8610600" cy="400110"/>
          </a:xfrm>
          <a:prstGeom prst="rect">
            <a:avLst/>
          </a:prstGeom>
          <a:noFill/>
        </p:spPr>
        <p:txBody>
          <a:bodyPr wrap="square" rtlCol="0">
            <a:spAutoFit/>
          </a:bodyPr>
          <a:lstStyle/>
          <a:p>
            <a:r>
              <a:rPr lang="en-US" sz="2000" dirty="0" smtClean="0"/>
              <a:t>Click </a:t>
            </a:r>
            <a:r>
              <a:rPr lang="en-US" sz="2000" dirty="0" smtClean="0">
                <a:solidFill>
                  <a:srgbClr val="FFC000"/>
                </a:solidFill>
              </a:rPr>
              <a:t>OK</a:t>
            </a:r>
            <a:r>
              <a:rPr lang="en-US" sz="2000" dirty="0" smtClean="0"/>
              <a:t> </a:t>
            </a:r>
            <a:r>
              <a:rPr lang="en-US" sz="2000" dirty="0" err="1" smtClean="0"/>
              <a:t>và</a:t>
            </a:r>
            <a:r>
              <a:rPr lang="en-US" sz="2000" dirty="0" smtClean="0"/>
              <a:t> </a:t>
            </a:r>
            <a:r>
              <a:rPr lang="en-US" sz="2000" dirty="0" err="1" smtClean="0"/>
              <a:t>theo</a:t>
            </a:r>
            <a:r>
              <a:rPr lang="en-US" sz="2000" dirty="0" smtClean="0"/>
              <a:t> </a:t>
            </a:r>
            <a:r>
              <a:rPr lang="en-US" sz="2000" dirty="0" err="1" smtClean="0"/>
              <a:t>dõi</a:t>
            </a:r>
            <a:r>
              <a:rPr lang="en-US" sz="2000" dirty="0" smtClean="0"/>
              <a:t> </a:t>
            </a:r>
            <a:r>
              <a:rPr lang="en-US" sz="2000" dirty="0" err="1" smtClean="0"/>
              <a:t>tiến</a:t>
            </a:r>
            <a:r>
              <a:rPr lang="en-US" sz="2000" dirty="0" smtClean="0"/>
              <a:t> </a:t>
            </a:r>
            <a:r>
              <a:rPr lang="en-US" sz="2000" dirty="0" err="1" smtClean="0"/>
              <a:t>độ</a:t>
            </a:r>
            <a:r>
              <a:rPr lang="en-US" sz="2000" dirty="0" smtClean="0"/>
              <a:t>, </a:t>
            </a:r>
            <a:r>
              <a:rPr lang="en-US" sz="2000" dirty="0" err="1" smtClean="0"/>
              <a:t>công</a:t>
            </a:r>
            <a:r>
              <a:rPr lang="en-US" sz="2000" dirty="0" smtClean="0"/>
              <a:t> </a:t>
            </a:r>
            <a:r>
              <a:rPr lang="en-US" sz="2000" dirty="0" err="1" smtClean="0"/>
              <a:t>việc</a:t>
            </a:r>
            <a:r>
              <a:rPr lang="en-US" sz="2000" dirty="0" smtClean="0"/>
              <a:t> </a:t>
            </a:r>
            <a:r>
              <a:rPr lang="en-US" sz="2000" dirty="0" err="1" smtClean="0"/>
              <a:t>nào</a:t>
            </a:r>
            <a:r>
              <a:rPr lang="en-US" sz="2000" dirty="0" smtClean="0"/>
              <a:t> </a:t>
            </a:r>
            <a:r>
              <a:rPr lang="en-US" sz="2000" dirty="0" err="1" smtClean="0"/>
              <a:t>đã</a:t>
            </a:r>
            <a:r>
              <a:rPr lang="en-US" sz="2000" dirty="0" smtClean="0"/>
              <a:t> </a:t>
            </a:r>
            <a:r>
              <a:rPr lang="en-US" sz="2000" dirty="0" err="1" smtClean="0"/>
              <a:t>hoàn</a:t>
            </a:r>
            <a:r>
              <a:rPr lang="en-US" sz="2000" dirty="0" smtClean="0"/>
              <a:t> </a:t>
            </a:r>
            <a:r>
              <a:rPr lang="en-US" sz="2000" dirty="0" err="1" smtClean="0"/>
              <a:t>thành</a:t>
            </a:r>
            <a:r>
              <a:rPr lang="en-US" sz="2000" dirty="0" smtClean="0"/>
              <a:t> </a:t>
            </a:r>
            <a:r>
              <a:rPr lang="en-US" sz="2000" dirty="0" err="1" smtClean="0"/>
              <a:t>sẽ</a:t>
            </a:r>
            <a:r>
              <a:rPr lang="en-US" sz="2000" dirty="0" smtClean="0"/>
              <a:t> </a:t>
            </a:r>
            <a:r>
              <a:rPr lang="en-US" sz="2000" dirty="0" err="1" smtClean="0"/>
              <a:t>được</a:t>
            </a:r>
            <a:r>
              <a:rPr lang="en-US" sz="2000" dirty="0" smtClean="0"/>
              <a:t> </a:t>
            </a:r>
            <a:r>
              <a:rPr lang="en-US" sz="2000" dirty="0" err="1" smtClean="0"/>
              <a:t>đánh</a:t>
            </a:r>
            <a:r>
              <a:rPr lang="en-US" sz="2000" dirty="0" smtClean="0"/>
              <a:t> </a:t>
            </a:r>
            <a:r>
              <a:rPr lang="en-US" sz="2000" dirty="0" err="1" smtClean="0"/>
              <a:t>dấu</a:t>
            </a:r>
            <a:r>
              <a:rPr lang="en-US" sz="2000" dirty="0" smtClean="0"/>
              <a:t> </a:t>
            </a:r>
            <a:r>
              <a:rPr lang="ar-SA" sz="2000" dirty="0" smtClean="0">
                <a:solidFill>
                  <a:srgbClr val="FF0000"/>
                </a:solidFill>
              </a:rPr>
              <a:t>٧</a:t>
            </a:r>
            <a:endParaRPr lang="en-US" sz="2000" dirty="0" smtClean="0">
              <a:solidFill>
                <a:srgbClr val="FF0000"/>
              </a:solidFill>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Percent Complete</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102</a:t>
            </a:fld>
            <a:endParaRPr lang="en-US" dirty="0"/>
          </a:p>
        </p:txBody>
      </p:sp>
      <p:pic>
        <p:nvPicPr>
          <p:cNvPr id="11" name="Content Placeholder 10"/>
          <p:cNvPicPr>
            <a:picLocks noGrp="1"/>
          </p:cNvPicPr>
          <p:nvPr>
            <p:ph sz="quarter" idx="1"/>
          </p:nvPr>
        </p:nvPicPr>
        <p:blipFill>
          <a:blip r:embed="rId2" cstate="print"/>
          <a:srcRect b="32618"/>
          <a:stretch>
            <a:fillRect/>
          </a:stretch>
        </p:blipFill>
        <p:spPr bwMode="auto">
          <a:xfrm>
            <a:off x="381000" y="1676400"/>
            <a:ext cx="8305800" cy="4038600"/>
          </a:xfrm>
          <a:prstGeom prst="rect">
            <a:avLst/>
          </a:prstGeom>
          <a:noFill/>
          <a:ln w="9525">
            <a:noFill/>
            <a:miter lim="800000"/>
            <a:headEnd/>
            <a:tailEnd/>
          </a:ln>
        </p:spPr>
      </p:pic>
      <p:pic>
        <p:nvPicPr>
          <p:cNvPr id="5" name="Picture 43" descr="087"/>
          <p:cNvPicPr>
            <a:picLocks noChangeAspect="1" noChangeArrowheads="1"/>
          </p:cNvPicPr>
          <p:nvPr/>
        </p:nvPicPr>
        <p:blipFill>
          <a:blip r:embed="rId3"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57200" y="990600"/>
            <a:ext cx="1447800" cy="461665"/>
          </a:xfrm>
          <a:prstGeom prst="rect">
            <a:avLst/>
          </a:prstGeom>
          <a:noFill/>
        </p:spPr>
        <p:txBody>
          <a:bodyPr wrap="square" rtlCol="0">
            <a:spAutoFit/>
          </a:bodyPr>
          <a:lstStyle/>
          <a:p>
            <a:r>
              <a:rPr lang="en-US" sz="2400" dirty="0" err="1" smtClean="0"/>
              <a:t>Ví</a:t>
            </a:r>
            <a:r>
              <a:rPr lang="en-US" sz="2400" dirty="0" smtClean="0"/>
              <a:t> </a:t>
            </a:r>
            <a:r>
              <a:rPr lang="en-US" sz="2400" dirty="0" err="1" smtClean="0"/>
              <a:t>dụ</a:t>
            </a:r>
            <a:r>
              <a:rPr lang="en-US" sz="2400" dirty="0" smtClean="0"/>
              <a:t>:</a:t>
            </a:r>
            <a:endParaRPr lang="en-US" sz="2400"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Actual Work</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103</a:t>
            </a:fld>
            <a:endParaRPr lang="en-US" dirty="0"/>
          </a:p>
        </p:txBody>
      </p:sp>
      <p:sp>
        <p:nvSpPr>
          <p:cNvPr id="3" name="Content Placeholder 2"/>
          <p:cNvSpPr>
            <a:spLocks noGrp="1"/>
          </p:cNvSpPr>
          <p:nvPr>
            <p:ph sz="quarter" idx="1"/>
          </p:nvPr>
        </p:nvSpPr>
        <p:spPr>
          <a:xfrm>
            <a:off x="457200" y="1066800"/>
            <a:ext cx="8077200" cy="1524000"/>
          </a:xfrm>
        </p:spPr>
        <p:txBody>
          <a:bodyPr>
            <a:noAutofit/>
          </a:bodyPr>
          <a:lstStyle/>
          <a:p>
            <a:pPr>
              <a:buFont typeface="Wingdings" pitchFamily="2" charset="2"/>
              <a:buChar char="v"/>
            </a:pPr>
            <a:r>
              <a:rPr lang="en-US" sz="2400" b="0" dirty="0" smtClean="0"/>
              <a:t> </a:t>
            </a:r>
            <a:r>
              <a:rPr lang="en-US" sz="2400" dirty="0" err="1" smtClean="0"/>
              <a:t>Tương</a:t>
            </a:r>
            <a:r>
              <a:rPr lang="en-US" sz="2400" dirty="0" smtClean="0"/>
              <a:t> </a:t>
            </a:r>
            <a:r>
              <a:rPr lang="en-US" sz="2400" dirty="0" err="1" smtClean="0"/>
              <a:t>tự</a:t>
            </a:r>
            <a:r>
              <a:rPr lang="en-US" sz="2400" dirty="0" smtClean="0"/>
              <a:t> </a:t>
            </a:r>
            <a:r>
              <a:rPr lang="en-US" sz="2400" dirty="0" err="1" smtClean="0"/>
              <a:t>như</a:t>
            </a:r>
            <a:r>
              <a:rPr lang="en-US" sz="2400" dirty="0" smtClean="0"/>
              <a:t> Percent Complete, </a:t>
            </a:r>
            <a:r>
              <a:rPr lang="en-US" sz="2400" dirty="0" err="1" smtClean="0"/>
              <a:t>tuy</a:t>
            </a:r>
            <a:r>
              <a:rPr lang="en-US" sz="2400" dirty="0" smtClean="0"/>
              <a:t> </a:t>
            </a:r>
            <a:r>
              <a:rPr lang="en-US" sz="2400" dirty="0" err="1" smtClean="0"/>
              <a:t>nhiên</a:t>
            </a:r>
            <a:r>
              <a:rPr lang="en-US" sz="2400" dirty="0" smtClean="0"/>
              <a:t> Actual work </a:t>
            </a:r>
            <a:r>
              <a:rPr lang="en-US" sz="2400" dirty="0" err="1" smtClean="0"/>
              <a:t>cụ</a:t>
            </a:r>
            <a:r>
              <a:rPr lang="en-US" sz="2400" dirty="0" smtClean="0"/>
              <a:t> </a:t>
            </a:r>
            <a:r>
              <a:rPr lang="en-US" sz="2400" dirty="0" err="1" smtClean="0"/>
              <a:t>thể</a:t>
            </a:r>
            <a:r>
              <a:rPr lang="en-US" sz="2400" dirty="0" smtClean="0"/>
              <a:t> </a:t>
            </a:r>
            <a:r>
              <a:rPr lang="en-US" sz="2400" dirty="0" err="1" smtClean="0"/>
              <a:t>hơn</a:t>
            </a:r>
            <a:r>
              <a:rPr lang="en-US" sz="2400" dirty="0" smtClean="0"/>
              <a:t>, </a:t>
            </a:r>
            <a:r>
              <a:rPr lang="en-US" sz="2400" dirty="0" err="1" smtClean="0"/>
              <a:t>nó</a:t>
            </a:r>
            <a:r>
              <a:rPr lang="en-US" sz="2400" dirty="0" smtClean="0"/>
              <a:t> </a:t>
            </a:r>
            <a:r>
              <a:rPr lang="en-US" sz="2400" dirty="0" err="1" smtClean="0"/>
              <a:t>sử</a:t>
            </a:r>
            <a:r>
              <a:rPr lang="en-US" sz="2400" dirty="0" smtClean="0"/>
              <a:t> </a:t>
            </a:r>
            <a:r>
              <a:rPr lang="en-US" sz="2400" dirty="0" err="1" smtClean="0"/>
              <a:t>dụng</a:t>
            </a:r>
            <a:r>
              <a:rPr lang="en-US" sz="2400" dirty="0" smtClean="0"/>
              <a:t> timecard </a:t>
            </a:r>
            <a:r>
              <a:rPr lang="en-US" sz="2400" dirty="0" err="1" smtClean="0"/>
              <a:t>để</a:t>
            </a:r>
            <a:r>
              <a:rPr lang="en-US" sz="2400" dirty="0" smtClean="0"/>
              <a:t> </a:t>
            </a:r>
            <a:r>
              <a:rPr lang="en-US" sz="2400" dirty="0" err="1" smtClean="0"/>
              <a:t>theo</a:t>
            </a:r>
            <a:r>
              <a:rPr lang="en-US" sz="2400" dirty="0" smtClean="0"/>
              <a:t> </a:t>
            </a:r>
            <a:r>
              <a:rPr lang="en-US" sz="2400" dirty="0" err="1" smtClean="0"/>
              <a:t>dõi</a:t>
            </a:r>
            <a:r>
              <a:rPr lang="en-US" sz="2400" dirty="0" smtClean="0"/>
              <a:t> </a:t>
            </a:r>
            <a:r>
              <a:rPr lang="en-US" sz="2400" dirty="0" err="1" smtClean="0"/>
              <a:t>bao</a:t>
            </a:r>
            <a:r>
              <a:rPr lang="en-US" sz="2400" dirty="0" smtClean="0"/>
              <a:t> </a:t>
            </a:r>
            <a:r>
              <a:rPr lang="en-US" sz="2400" dirty="0" err="1" smtClean="0"/>
              <a:t>nhiêu</a:t>
            </a:r>
            <a:r>
              <a:rPr lang="en-US" sz="2400" dirty="0" smtClean="0"/>
              <a:t> </a:t>
            </a:r>
            <a:r>
              <a:rPr lang="en-US" sz="2400" dirty="0" err="1" smtClean="0"/>
              <a:t>giờ</a:t>
            </a:r>
            <a:r>
              <a:rPr lang="en-US" sz="2400" dirty="0" smtClean="0"/>
              <a:t> </a:t>
            </a:r>
            <a:r>
              <a:rPr lang="en-US" sz="2400" dirty="0" err="1" smtClean="0"/>
              <a:t>làm</a:t>
            </a:r>
            <a:r>
              <a:rPr lang="en-US" sz="2400" dirty="0" smtClean="0"/>
              <a:t> </a:t>
            </a:r>
            <a:r>
              <a:rPr lang="en-US" sz="2400" dirty="0" err="1" smtClean="0"/>
              <a:t>việc</a:t>
            </a:r>
            <a:r>
              <a:rPr lang="en-US" sz="2400" dirty="0" smtClean="0"/>
              <a:t> </a:t>
            </a:r>
            <a:r>
              <a:rPr lang="en-US" sz="2400" dirty="0" err="1" smtClean="0"/>
              <a:t>được</a:t>
            </a:r>
            <a:r>
              <a:rPr lang="en-US" sz="2400" dirty="0" smtClean="0"/>
              <a:t> chi </a:t>
            </a:r>
            <a:r>
              <a:rPr lang="en-US" sz="2400" dirty="0" err="1" smtClean="0"/>
              <a:t>ra</a:t>
            </a:r>
            <a:r>
              <a:rPr lang="en-US" sz="2400" dirty="0" smtClean="0"/>
              <a:t> </a:t>
            </a:r>
            <a:r>
              <a:rPr lang="en-US" sz="2400" dirty="0" err="1" smtClean="0"/>
              <a:t>cho</a:t>
            </a:r>
            <a:r>
              <a:rPr lang="en-US" sz="2400" dirty="0" smtClean="0"/>
              <a:t> </a:t>
            </a:r>
            <a:r>
              <a:rPr lang="en-US" sz="2400" dirty="0" err="1" smtClean="0"/>
              <a:t>mỗi</a:t>
            </a:r>
            <a:r>
              <a:rPr lang="en-US" sz="2400" dirty="0" smtClean="0"/>
              <a:t> </a:t>
            </a:r>
            <a:r>
              <a:rPr lang="en-US" sz="2400" dirty="0" err="1" smtClean="0"/>
              <a:t>công</a:t>
            </a:r>
            <a:r>
              <a:rPr lang="en-US" sz="2400" dirty="0" smtClean="0"/>
              <a:t> </a:t>
            </a:r>
            <a:r>
              <a:rPr lang="en-US" sz="2400" dirty="0" err="1" smtClean="0"/>
              <a:t>việc</a:t>
            </a:r>
            <a:r>
              <a:rPr lang="en-US" sz="2400" dirty="0" smtClean="0"/>
              <a:t> ở </a:t>
            </a:r>
            <a:r>
              <a:rPr lang="en-US" sz="2400" dirty="0" err="1" smtClean="0"/>
              <a:t>những</a:t>
            </a:r>
            <a:r>
              <a:rPr lang="en-US" sz="2400" dirty="0" smtClean="0"/>
              <a:t> </a:t>
            </a:r>
            <a:r>
              <a:rPr lang="en-US" sz="2400" dirty="0" err="1" smtClean="0"/>
              <a:t>khoảng</a:t>
            </a:r>
            <a:r>
              <a:rPr lang="en-US" sz="2400" dirty="0" smtClean="0"/>
              <a:t> </a:t>
            </a:r>
            <a:r>
              <a:rPr lang="en-US" sz="2400" dirty="0" err="1" smtClean="0"/>
              <a:t>thời</a:t>
            </a:r>
            <a:r>
              <a:rPr lang="en-US" sz="2400" dirty="0" smtClean="0"/>
              <a:t> </a:t>
            </a:r>
            <a:r>
              <a:rPr lang="en-US" sz="2400" dirty="0" err="1" smtClean="0"/>
              <a:t>gian</a:t>
            </a:r>
            <a:r>
              <a:rPr lang="en-US" sz="2400" dirty="0" smtClean="0"/>
              <a:t> </a:t>
            </a:r>
            <a:r>
              <a:rPr lang="en-US" sz="2400" dirty="0" err="1" smtClean="0"/>
              <a:t>nhất</a:t>
            </a:r>
            <a:r>
              <a:rPr lang="en-US" sz="2400" dirty="0" smtClean="0"/>
              <a:t> </a:t>
            </a:r>
            <a:r>
              <a:rPr lang="en-US" sz="2400" dirty="0" err="1" smtClean="0"/>
              <a:t>định</a:t>
            </a:r>
            <a:r>
              <a:rPr lang="en-US" sz="2400" dirty="0" smtClean="0"/>
              <a:t>.</a:t>
            </a:r>
          </a:p>
          <a:p>
            <a:pPr lvl="0">
              <a:buFont typeface="Wingdings" pitchFamily="2" charset="2"/>
              <a:buChar char="v"/>
            </a:pPr>
            <a:endParaRPr lang="en-US" sz="2400" dirty="0" smtClean="0"/>
          </a:p>
          <a:p>
            <a:pPr>
              <a:lnSpc>
                <a:spcPct val="150000"/>
              </a:lnSpc>
              <a:buFont typeface="Wingdings" pitchFamily="2" charset="2"/>
              <a:buChar char="v"/>
            </a:pPr>
            <a:endParaRPr lang="en-US" sz="2400" dirty="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57200" y="2743200"/>
            <a:ext cx="7620000" cy="461665"/>
          </a:xfrm>
          <a:prstGeom prst="rect">
            <a:avLst/>
          </a:prstGeom>
          <a:noFill/>
        </p:spPr>
        <p:txBody>
          <a:bodyPr wrap="square" rtlCol="0">
            <a:spAutoFit/>
          </a:bodyPr>
          <a:lstStyle/>
          <a:p>
            <a:pPr>
              <a:buFont typeface="Wingdings" pitchFamily="2" charset="2"/>
              <a:buChar char="Ø"/>
            </a:pPr>
            <a:r>
              <a:rPr lang="en-US" sz="2400" dirty="0" smtClean="0"/>
              <a:t> </a:t>
            </a:r>
            <a:r>
              <a:rPr lang="en-US" sz="2200" dirty="0" err="1" smtClean="0"/>
              <a:t>Tại</a:t>
            </a:r>
            <a:r>
              <a:rPr lang="en-US" sz="2200" dirty="0" smtClean="0"/>
              <a:t> </a:t>
            </a:r>
            <a:r>
              <a:rPr lang="en-US" sz="2400" dirty="0" err="1" smtClean="0"/>
              <a:t>thẻ</a:t>
            </a:r>
            <a:r>
              <a:rPr lang="en-US" sz="2400" dirty="0" smtClean="0"/>
              <a:t> </a:t>
            </a:r>
            <a:r>
              <a:rPr lang="en-US" sz="2400" dirty="0" smtClean="0">
                <a:solidFill>
                  <a:srgbClr val="FFC000"/>
                </a:solidFill>
              </a:rPr>
              <a:t>View</a:t>
            </a:r>
            <a:r>
              <a:rPr lang="en-US" sz="2400" dirty="0" smtClean="0"/>
              <a:t>, group </a:t>
            </a:r>
            <a:r>
              <a:rPr lang="en-US" sz="2400" dirty="0" smtClean="0">
                <a:solidFill>
                  <a:srgbClr val="FFC000"/>
                </a:solidFill>
              </a:rPr>
              <a:t>Data</a:t>
            </a:r>
            <a:r>
              <a:rPr lang="en-US" sz="2400" dirty="0" smtClean="0"/>
              <a:t>, </a:t>
            </a:r>
            <a:r>
              <a:rPr lang="en-US" sz="2400" dirty="0" err="1" smtClean="0"/>
              <a:t>trong</a:t>
            </a:r>
            <a:r>
              <a:rPr lang="en-US" sz="2400" dirty="0" smtClean="0"/>
              <a:t> </a:t>
            </a:r>
            <a:r>
              <a:rPr lang="en-US" sz="2400" dirty="0" smtClean="0">
                <a:solidFill>
                  <a:srgbClr val="FFC000"/>
                </a:solidFill>
              </a:rPr>
              <a:t>Table</a:t>
            </a:r>
            <a:r>
              <a:rPr lang="en-US" sz="2400" dirty="0" smtClean="0"/>
              <a:t> </a:t>
            </a:r>
            <a:r>
              <a:rPr lang="en-US" sz="2400" dirty="0" err="1" smtClean="0"/>
              <a:t>chọn</a:t>
            </a:r>
            <a:r>
              <a:rPr lang="en-US" sz="2400" dirty="0" smtClean="0"/>
              <a:t> </a:t>
            </a:r>
            <a:r>
              <a:rPr lang="en-US" sz="2400" dirty="0" smtClean="0">
                <a:solidFill>
                  <a:srgbClr val="FFC000"/>
                </a:solidFill>
              </a:rPr>
              <a:t>Work</a:t>
            </a:r>
            <a:endParaRPr lang="en-US" sz="2200" dirty="0">
              <a:solidFill>
                <a:srgbClr val="FFC000"/>
              </a:solidFill>
            </a:endParaRPr>
          </a:p>
        </p:txBody>
      </p:sp>
      <p:pic>
        <p:nvPicPr>
          <p:cNvPr id="9" name="Picture 8"/>
          <p:cNvPicPr/>
          <p:nvPr/>
        </p:nvPicPr>
        <p:blipFill>
          <a:blip r:embed="rId3" cstate="print"/>
          <a:srcRect r="535" b="38095"/>
          <a:stretch>
            <a:fillRect/>
          </a:stretch>
        </p:blipFill>
        <p:spPr bwMode="auto">
          <a:xfrm>
            <a:off x="990600" y="3429000"/>
            <a:ext cx="7086600" cy="2514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Actual Work</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104</a:t>
            </a:fld>
            <a:endParaRPr lang="en-US" dirty="0"/>
          </a:p>
        </p:txBody>
      </p:sp>
      <p:sp>
        <p:nvSpPr>
          <p:cNvPr id="3" name="Content Placeholder 2"/>
          <p:cNvSpPr>
            <a:spLocks noGrp="1"/>
          </p:cNvSpPr>
          <p:nvPr>
            <p:ph sz="quarter" idx="1"/>
          </p:nvPr>
        </p:nvSpPr>
        <p:spPr>
          <a:xfrm>
            <a:off x="457200" y="1066800"/>
            <a:ext cx="1524000" cy="609600"/>
          </a:xfrm>
        </p:spPr>
        <p:txBody>
          <a:bodyPr>
            <a:noAutofit/>
          </a:bodyPr>
          <a:lstStyle/>
          <a:p>
            <a:pPr>
              <a:buFont typeface="Wingdings" pitchFamily="2" charset="2"/>
              <a:buChar char="v"/>
            </a:pPr>
            <a:r>
              <a:rPr lang="en-US" sz="2400" b="0" dirty="0" smtClean="0"/>
              <a:t> </a:t>
            </a:r>
            <a:r>
              <a:rPr lang="en-US" sz="2400" dirty="0" err="1" smtClean="0"/>
              <a:t>Ví</a:t>
            </a:r>
            <a:r>
              <a:rPr lang="en-US" sz="2400" dirty="0" smtClean="0"/>
              <a:t> </a:t>
            </a:r>
            <a:r>
              <a:rPr lang="en-US" sz="2400" dirty="0" err="1" smtClean="0"/>
              <a:t>dụ</a:t>
            </a:r>
            <a:r>
              <a:rPr lang="en-US" sz="2400" dirty="0" smtClean="0"/>
              <a:t>:</a:t>
            </a:r>
          </a:p>
          <a:p>
            <a:pPr lvl="0">
              <a:buFont typeface="Wingdings" pitchFamily="2" charset="2"/>
              <a:buChar char="v"/>
            </a:pPr>
            <a:endParaRPr lang="en-US" sz="2400" dirty="0" smtClean="0"/>
          </a:p>
          <a:p>
            <a:pPr>
              <a:lnSpc>
                <a:spcPct val="150000"/>
              </a:lnSpc>
              <a:buFont typeface="Wingdings" pitchFamily="2" charset="2"/>
              <a:buChar char="v"/>
            </a:pPr>
            <a:endParaRPr lang="en-US" sz="2400" dirty="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p:cNvPicPr/>
          <p:nvPr/>
        </p:nvPicPr>
        <p:blipFill>
          <a:blip r:embed="rId3" cstate="print"/>
          <a:srcRect r="2034" b="40571"/>
          <a:stretch>
            <a:fillRect/>
          </a:stretch>
        </p:blipFill>
        <p:spPr bwMode="auto">
          <a:xfrm>
            <a:off x="609600" y="1676400"/>
            <a:ext cx="7848600" cy="4038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Project Duration</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105</a:t>
            </a:fld>
            <a:endParaRPr lang="en-US" dirty="0"/>
          </a:p>
        </p:txBody>
      </p:sp>
      <p:sp>
        <p:nvSpPr>
          <p:cNvPr id="3" name="Content Placeholder 2"/>
          <p:cNvSpPr>
            <a:spLocks noGrp="1"/>
          </p:cNvSpPr>
          <p:nvPr>
            <p:ph sz="quarter" idx="1"/>
          </p:nvPr>
        </p:nvSpPr>
        <p:spPr>
          <a:xfrm>
            <a:off x="381000" y="1219200"/>
            <a:ext cx="8229600" cy="4800600"/>
          </a:xfrm>
        </p:spPr>
        <p:txBody>
          <a:bodyPr>
            <a:normAutofit/>
          </a:bodyPr>
          <a:lstStyle/>
          <a:p>
            <a:pPr lvl="0">
              <a:buFont typeface="Wingdings" pitchFamily="2" charset="2"/>
              <a:buChar char="v"/>
            </a:pPr>
            <a:r>
              <a:rPr lang="en-US" b="0" dirty="0" smtClean="0"/>
              <a:t> </a:t>
            </a:r>
            <a:r>
              <a:rPr lang="en-US" dirty="0" err="1" smtClean="0"/>
              <a:t>Là</a:t>
            </a:r>
            <a:r>
              <a:rPr lang="en-US" dirty="0" smtClean="0"/>
              <a:t> </a:t>
            </a:r>
            <a:r>
              <a:rPr lang="en-US" dirty="0" err="1" smtClean="0"/>
              <a:t>số</a:t>
            </a:r>
            <a:r>
              <a:rPr lang="en-US" dirty="0" smtClean="0"/>
              <a:t> </a:t>
            </a:r>
            <a:r>
              <a:rPr lang="en-US" dirty="0" err="1" smtClean="0"/>
              <a:t>ngày</a:t>
            </a:r>
            <a:r>
              <a:rPr lang="en-US" dirty="0" smtClean="0"/>
              <a:t> </a:t>
            </a:r>
            <a:r>
              <a:rPr lang="en-US" dirty="0" err="1" smtClean="0"/>
              <a:t>làm</a:t>
            </a:r>
            <a:r>
              <a:rPr lang="en-US" dirty="0" smtClean="0"/>
              <a:t> </a:t>
            </a:r>
            <a:r>
              <a:rPr lang="en-US" dirty="0" err="1" smtClean="0"/>
              <a:t>việc</a:t>
            </a:r>
            <a:r>
              <a:rPr lang="en-US" dirty="0" smtClean="0"/>
              <a:t>, </a:t>
            </a:r>
            <a:r>
              <a:rPr lang="en-US" dirty="0" err="1" smtClean="0"/>
              <a:t>được</a:t>
            </a:r>
            <a:r>
              <a:rPr lang="en-US" dirty="0" smtClean="0"/>
              <a:t> </a:t>
            </a:r>
            <a:r>
              <a:rPr lang="en-US" dirty="0" err="1" smtClean="0"/>
              <a:t>tự</a:t>
            </a:r>
            <a:r>
              <a:rPr lang="en-US" dirty="0" smtClean="0"/>
              <a:t> </a:t>
            </a:r>
            <a:r>
              <a:rPr lang="en-US" dirty="0" err="1" smtClean="0"/>
              <a:t>động</a:t>
            </a:r>
            <a:r>
              <a:rPr lang="en-US" dirty="0" smtClean="0"/>
              <a:t> </a:t>
            </a:r>
            <a:r>
              <a:rPr lang="en-US" dirty="0" err="1" smtClean="0"/>
              <a:t>tính</a:t>
            </a:r>
            <a:r>
              <a:rPr lang="en-US" dirty="0" smtClean="0"/>
              <a:t> </a:t>
            </a:r>
            <a:r>
              <a:rPr lang="en-US" dirty="0" err="1" smtClean="0"/>
              <a:t>toán</a:t>
            </a:r>
            <a:r>
              <a:rPr lang="en-US" dirty="0" smtClean="0"/>
              <a:t> </a:t>
            </a:r>
            <a:r>
              <a:rPr lang="en-US" dirty="0" err="1" smtClean="0"/>
              <a:t>trên</a:t>
            </a:r>
            <a:r>
              <a:rPr lang="en-US" dirty="0" smtClean="0"/>
              <a:t> </a:t>
            </a:r>
            <a:r>
              <a:rPr lang="en-US" dirty="0" err="1" smtClean="0"/>
              <a:t>cơ</a:t>
            </a:r>
            <a:r>
              <a:rPr lang="en-US" dirty="0" smtClean="0"/>
              <a:t> </a:t>
            </a:r>
            <a:r>
              <a:rPr lang="en-US" dirty="0" err="1" smtClean="0"/>
              <a:t>sở</a:t>
            </a:r>
            <a:r>
              <a:rPr lang="en-US" dirty="0" smtClean="0"/>
              <a:t> Work - </a:t>
            </a:r>
            <a:r>
              <a:rPr lang="en-US" dirty="0" err="1" smtClean="0"/>
              <a:t>số</a:t>
            </a:r>
            <a:r>
              <a:rPr lang="en-US" dirty="0" smtClean="0"/>
              <a:t> </a:t>
            </a:r>
            <a:r>
              <a:rPr lang="en-US" dirty="0" err="1" smtClean="0"/>
              <a:t>giờ</a:t>
            </a:r>
            <a:r>
              <a:rPr lang="en-US" dirty="0" smtClean="0"/>
              <a:t> </a:t>
            </a:r>
            <a:r>
              <a:rPr lang="en-US" dirty="0" err="1" smtClean="0"/>
              <a:t>làm</a:t>
            </a:r>
            <a:r>
              <a:rPr lang="en-US" dirty="0" smtClean="0"/>
              <a:t> </a:t>
            </a:r>
            <a:r>
              <a:rPr lang="en-US" dirty="0" err="1" smtClean="0"/>
              <a:t>việc</a:t>
            </a:r>
            <a:r>
              <a:rPr lang="en-US" dirty="0" smtClean="0"/>
              <a:t> </a:t>
            </a:r>
            <a:r>
              <a:rPr lang="en-US" dirty="0" err="1" smtClean="0"/>
              <a:t>và</a:t>
            </a:r>
            <a:r>
              <a:rPr lang="en-US" dirty="0" smtClean="0"/>
              <a:t> </a:t>
            </a:r>
            <a:r>
              <a:rPr lang="en-US" dirty="0" err="1" smtClean="0"/>
              <a:t>thời</a:t>
            </a:r>
            <a:r>
              <a:rPr lang="en-US" dirty="0" smtClean="0"/>
              <a:t> </a:t>
            </a:r>
            <a:r>
              <a:rPr lang="en-US" dirty="0" err="1" smtClean="0"/>
              <a:t>gian</a:t>
            </a:r>
            <a:r>
              <a:rPr lang="en-US" dirty="0" smtClean="0"/>
              <a:t> </a:t>
            </a:r>
            <a:r>
              <a:rPr lang="en-US" dirty="0" err="1" smtClean="0"/>
              <a:t>làm</a:t>
            </a:r>
            <a:r>
              <a:rPr lang="en-US" dirty="0" smtClean="0"/>
              <a:t> </a:t>
            </a:r>
            <a:r>
              <a:rPr lang="en-US" dirty="0" err="1" smtClean="0"/>
              <a:t>việc</a:t>
            </a:r>
            <a:r>
              <a:rPr lang="en-US" dirty="0" smtClean="0"/>
              <a:t> </a:t>
            </a:r>
            <a:r>
              <a:rPr lang="en-US" dirty="0" err="1" smtClean="0"/>
              <a:t>trong</a:t>
            </a:r>
            <a:r>
              <a:rPr lang="en-US" dirty="0" smtClean="0"/>
              <a:t> 1 </a:t>
            </a:r>
            <a:r>
              <a:rPr lang="en-US" dirty="0" err="1" smtClean="0"/>
              <a:t>ngày</a:t>
            </a:r>
            <a:r>
              <a:rPr lang="en-US" dirty="0" smtClean="0"/>
              <a:t>.</a:t>
            </a:r>
          </a:p>
          <a:p>
            <a:pPr lvl="0">
              <a:buFont typeface="Wingdings" pitchFamily="2" charset="2"/>
              <a:buChar char="v"/>
            </a:pPr>
            <a:r>
              <a:rPr lang="en-US" dirty="0" err="1" smtClean="0"/>
              <a:t>Ví</a:t>
            </a:r>
            <a:r>
              <a:rPr lang="en-US" dirty="0" smtClean="0"/>
              <a:t> </a:t>
            </a:r>
            <a:r>
              <a:rPr lang="en-US" dirty="0" err="1" smtClean="0"/>
              <a:t>dụ</a:t>
            </a:r>
            <a:r>
              <a:rPr lang="en-US" dirty="0" smtClean="0"/>
              <a:t>: Project Calendar </a:t>
            </a:r>
            <a:r>
              <a:rPr lang="en-US" dirty="0" err="1" smtClean="0"/>
              <a:t>là</a:t>
            </a:r>
            <a:r>
              <a:rPr lang="en-US" dirty="0" smtClean="0"/>
              <a:t> Standard - 8h/</a:t>
            </a:r>
            <a:r>
              <a:rPr lang="en-US" dirty="0" err="1" smtClean="0"/>
              <a:t>ngày</a:t>
            </a:r>
            <a:r>
              <a:rPr lang="en-US" dirty="0" smtClean="0"/>
              <a:t>: </a:t>
            </a:r>
          </a:p>
          <a:p>
            <a:pPr lvl="1">
              <a:buFont typeface="Wingdings 2" pitchFamily="18" charset="2"/>
              <a:buChar char=""/>
            </a:pPr>
            <a:r>
              <a:rPr lang="en-US" dirty="0" err="1" smtClean="0"/>
              <a:t>Nếu</a:t>
            </a:r>
            <a:r>
              <a:rPr lang="en-US" dirty="0" smtClean="0"/>
              <a:t> Work = 16h </a:t>
            </a:r>
            <a:r>
              <a:rPr lang="en-US" dirty="0" err="1" smtClean="0"/>
              <a:t>thì</a:t>
            </a:r>
            <a:r>
              <a:rPr lang="en-US" dirty="0" smtClean="0"/>
              <a:t> Duration </a:t>
            </a:r>
            <a:r>
              <a:rPr lang="en-US" dirty="0" err="1" smtClean="0"/>
              <a:t>là</a:t>
            </a:r>
            <a:r>
              <a:rPr lang="en-US" dirty="0" smtClean="0"/>
              <a:t> 2 days</a:t>
            </a:r>
          </a:p>
          <a:p>
            <a:pPr lvl="1">
              <a:buFont typeface="Wingdings 2" pitchFamily="18" charset="2"/>
              <a:buChar char=""/>
            </a:pPr>
            <a:r>
              <a:rPr lang="en-US" dirty="0" err="1" smtClean="0"/>
              <a:t>Nếu</a:t>
            </a:r>
            <a:r>
              <a:rPr lang="en-US" dirty="0" smtClean="0"/>
              <a:t> Work = 8h </a:t>
            </a:r>
            <a:r>
              <a:rPr lang="en-US" dirty="0" err="1" smtClean="0"/>
              <a:t>thì</a:t>
            </a:r>
            <a:r>
              <a:rPr lang="en-US" dirty="0" smtClean="0"/>
              <a:t> Duration </a:t>
            </a:r>
            <a:r>
              <a:rPr lang="en-US" dirty="0" err="1" smtClean="0"/>
              <a:t>là</a:t>
            </a:r>
            <a:r>
              <a:rPr lang="en-US" dirty="0" smtClean="0"/>
              <a:t> 1 day....</a:t>
            </a:r>
            <a:endParaRPr lang="en-US" sz="2200" dirty="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Add a Note</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106</a:t>
            </a:fld>
            <a:endParaRPr lang="en-US" dirty="0"/>
          </a:p>
        </p:txBody>
      </p:sp>
      <p:sp>
        <p:nvSpPr>
          <p:cNvPr id="3" name="Content Placeholder 2"/>
          <p:cNvSpPr>
            <a:spLocks noGrp="1"/>
          </p:cNvSpPr>
          <p:nvPr>
            <p:ph sz="quarter" idx="1"/>
          </p:nvPr>
        </p:nvSpPr>
        <p:spPr>
          <a:xfrm>
            <a:off x="228600" y="990600"/>
            <a:ext cx="8915400" cy="1219200"/>
          </a:xfrm>
        </p:spPr>
        <p:txBody>
          <a:bodyPr>
            <a:normAutofit/>
          </a:bodyPr>
          <a:lstStyle/>
          <a:p>
            <a:pPr>
              <a:lnSpc>
                <a:spcPct val="110000"/>
              </a:lnSpc>
              <a:buFont typeface="Wingdings" pitchFamily="2" charset="2"/>
              <a:buChar char="v"/>
            </a:pPr>
            <a:r>
              <a:rPr lang="en-US" b="0" dirty="0" smtClean="0"/>
              <a:t> </a:t>
            </a:r>
            <a:r>
              <a:rPr lang="en-US" sz="2000" dirty="0" smtClean="0"/>
              <a:t>Double-Click </a:t>
            </a:r>
            <a:r>
              <a:rPr lang="en-US" sz="2000" dirty="0" err="1" smtClean="0"/>
              <a:t>vào</a:t>
            </a:r>
            <a:r>
              <a:rPr lang="en-US" sz="2000" dirty="0" smtClean="0"/>
              <a:t> task </a:t>
            </a:r>
            <a:r>
              <a:rPr lang="en-US" sz="2000" dirty="0" err="1" smtClean="0"/>
              <a:t>cần</a:t>
            </a:r>
            <a:r>
              <a:rPr lang="en-US" sz="2000" dirty="0" smtClean="0"/>
              <a:t> add  note </a:t>
            </a:r>
            <a:r>
              <a:rPr lang="en-US" sz="2000" dirty="0" err="1" smtClean="0"/>
              <a:t>hoặc</a:t>
            </a:r>
            <a:r>
              <a:rPr lang="en-US" sz="2000" dirty="0" smtClean="0"/>
              <a:t> </a:t>
            </a:r>
            <a:r>
              <a:rPr lang="en-US" sz="2000" dirty="0" err="1" smtClean="0"/>
              <a:t>tại</a:t>
            </a:r>
            <a:r>
              <a:rPr lang="en-US" sz="2000" dirty="0" smtClean="0"/>
              <a:t> </a:t>
            </a:r>
            <a:r>
              <a:rPr lang="en-US" sz="2000" dirty="0" err="1" smtClean="0"/>
              <a:t>thẻ</a:t>
            </a:r>
            <a:r>
              <a:rPr lang="en-US" sz="2000" dirty="0" smtClean="0"/>
              <a:t> </a:t>
            </a:r>
            <a:r>
              <a:rPr lang="en-US" sz="2000" dirty="0" smtClean="0">
                <a:solidFill>
                  <a:srgbClr val="FFC000"/>
                </a:solidFill>
              </a:rPr>
              <a:t>Task</a:t>
            </a:r>
            <a:r>
              <a:rPr lang="en-US" sz="2000" dirty="0" smtClean="0"/>
              <a:t>, group </a:t>
            </a:r>
            <a:r>
              <a:rPr lang="en-US" sz="2000" dirty="0" smtClean="0">
                <a:solidFill>
                  <a:srgbClr val="FFC000"/>
                </a:solidFill>
              </a:rPr>
              <a:t>Properties</a:t>
            </a:r>
            <a:r>
              <a:rPr lang="en-US" sz="2000" dirty="0" smtClean="0"/>
              <a:t>, </a:t>
            </a:r>
            <a:r>
              <a:rPr lang="en-US" sz="2000" dirty="0" err="1" smtClean="0"/>
              <a:t>chọn</a:t>
            </a:r>
            <a:r>
              <a:rPr lang="en-US" sz="2000" dirty="0" smtClean="0"/>
              <a:t> </a:t>
            </a:r>
            <a:r>
              <a:rPr lang="en-US" sz="2000" dirty="0" smtClean="0">
                <a:solidFill>
                  <a:srgbClr val="FFC000"/>
                </a:solidFill>
              </a:rPr>
              <a:t>Task Information</a:t>
            </a:r>
            <a:r>
              <a:rPr lang="en-US" sz="2000" dirty="0" smtClean="0"/>
              <a:t>, </a:t>
            </a:r>
            <a:r>
              <a:rPr lang="en-US" sz="2000" dirty="0" err="1" smtClean="0"/>
              <a:t>hộp</a:t>
            </a:r>
            <a:r>
              <a:rPr lang="en-US" sz="2000" dirty="0" smtClean="0"/>
              <a:t> </a:t>
            </a:r>
            <a:r>
              <a:rPr lang="en-US" sz="2000" dirty="0" err="1" smtClean="0"/>
              <a:t>thoại</a:t>
            </a:r>
            <a:r>
              <a:rPr lang="en-US" sz="2000" dirty="0" smtClean="0"/>
              <a:t> </a:t>
            </a:r>
            <a:r>
              <a:rPr lang="en-US" sz="2000" dirty="0" smtClean="0">
                <a:solidFill>
                  <a:srgbClr val="FFC000"/>
                </a:solidFill>
              </a:rPr>
              <a:t>Task Information</a:t>
            </a:r>
            <a:r>
              <a:rPr lang="en-US" sz="2000" dirty="0" smtClean="0"/>
              <a:t> </a:t>
            </a:r>
            <a:r>
              <a:rPr lang="en-US" sz="2000" dirty="0" err="1" smtClean="0"/>
              <a:t>sẽ</a:t>
            </a:r>
            <a:r>
              <a:rPr lang="en-US" sz="2000" dirty="0" smtClean="0"/>
              <a:t> </a:t>
            </a:r>
            <a:r>
              <a:rPr lang="en-US" sz="2000" dirty="0" err="1" smtClean="0"/>
              <a:t>xuất</a:t>
            </a:r>
            <a:r>
              <a:rPr lang="en-US" sz="2000" dirty="0" smtClean="0"/>
              <a:t> </a:t>
            </a:r>
            <a:r>
              <a:rPr lang="en-US" sz="2000" dirty="0" err="1" smtClean="0"/>
              <a:t>hiện</a:t>
            </a:r>
            <a:endParaRPr lang="en-US" sz="2000" dirty="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p:cNvPicPr/>
          <p:nvPr/>
        </p:nvPicPr>
        <p:blipFill>
          <a:blip r:embed="rId3" cstate="print"/>
          <a:srcRect r="535" b="5333"/>
          <a:stretch>
            <a:fillRect/>
          </a:stretch>
        </p:blipFill>
        <p:spPr bwMode="auto">
          <a:xfrm>
            <a:off x="990600" y="1905000"/>
            <a:ext cx="6781800" cy="3733800"/>
          </a:xfrm>
          <a:prstGeom prst="rect">
            <a:avLst/>
          </a:prstGeom>
          <a:noFill/>
          <a:ln w="9525">
            <a:noFill/>
            <a:miter lim="800000"/>
            <a:headEnd/>
            <a:tailEnd/>
          </a:ln>
        </p:spPr>
      </p:pic>
      <p:sp>
        <p:nvSpPr>
          <p:cNvPr id="10" name="TextBox 9"/>
          <p:cNvSpPr txBox="1"/>
          <p:nvPr/>
        </p:nvSpPr>
        <p:spPr>
          <a:xfrm>
            <a:off x="609600" y="5715000"/>
            <a:ext cx="7086600" cy="707886"/>
          </a:xfrm>
          <a:prstGeom prst="rect">
            <a:avLst/>
          </a:prstGeom>
          <a:noFill/>
        </p:spPr>
        <p:txBody>
          <a:bodyPr wrap="square" rtlCol="0">
            <a:spAutoFit/>
          </a:bodyPr>
          <a:lstStyle/>
          <a:p>
            <a:pPr lvl="0"/>
            <a:r>
              <a:rPr lang="en-US" sz="2000" dirty="0" err="1" smtClean="0"/>
              <a:t>Tại</a:t>
            </a:r>
            <a:r>
              <a:rPr lang="en-US" sz="2000" dirty="0" smtClean="0"/>
              <a:t> </a:t>
            </a:r>
            <a:r>
              <a:rPr lang="en-US" sz="2000" dirty="0" err="1" smtClean="0"/>
              <a:t>thẻ</a:t>
            </a:r>
            <a:r>
              <a:rPr lang="en-US" sz="2000" dirty="0" smtClean="0"/>
              <a:t> </a:t>
            </a:r>
            <a:r>
              <a:rPr lang="en-US" sz="2000" dirty="0" smtClean="0">
                <a:solidFill>
                  <a:srgbClr val="FFC000"/>
                </a:solidFill>
              </a:rPr>
              <a:t>Notes</a:t>
            </a:r>
            <a:r>
              <a:rPr lang="en-US" sz="2000" dirty="0" smtClean="0"/>
              <a:t>, </a:t>
            </a:r>
            <a:r>
              <a:rPr lang="en-US" sz="2000" dirty="0" err="1" smtClean="0"/>
              <a:t>nhập</a:t>
            </a:r>
            <a:r>
              <a:rPr lang="en-US" sz="2000" dirty="0" smtClean="0"/>
              <a:t> </a:t>
            </a:r>
            <a:r>
              <a:rPr lang="en-US" sz="2000" dirty="0" err="1" smtClean="0"/>
              <a:t>thông</a:t>
            </a:r>
            <a:r>
              <a:rPr lang="en-US" sz="2000" dirty="0" smtClean="0"/>
              <a:t> tin </a:t>
            </a:r>
            <a:r>
              <a:rPr lang="en-US" sz="2000" dirty="0" err="1" smtClean="0"/>
              <a:t>vào</a:t>
            </a:r>
            <a:r>
              <a:rPr lang="en-US" sz="2000" dirty="0" smtClean="0"/>
              <a:t> </a:t>
            </a:r>
            <a:r>
              <a:rPr lang="en-US" sz="2000" dirty="0" err="1" smtClean="0"/>
              <a:t>khu</a:t>
            </a:r>
            <a:r>
              <a:rPr lang="en-US" sz="2000" dirty="0" smtClean="0"/>
              <a:t> </a:t>
            </a:r>
            <a:r>
              <a:rPr lang="en-US" sz="2000" dirty="0" err="1" smtClean="0"/>
              <a:t>vực</a:t>
            </a:r>
            <a:r>
              <a:rPr lang="en-US" sz="2000" dirty="0" smtClean="0"/>
              <a:t> </a:t>
            </a:r>
            <a:r>
              <a:rPr lang="en-US" sz="2000" dirty="0" smtClean="0">
                <a:solidFill>
                  <a:srgbClr val="FFC000"/>
                </a:solidFill>
              </a:rPr>
              <a:t>notes</a:t>
            </a:r>
            <a:r>
              <a:rPr lang="en-US" sz="2000" dirty="0" smtClean="0"/>
              <a:t>, </a:t>
            </a:r>
            <a:r>
              <a:rPr lang="en-US" sz="2000" dirty="0" err="1" smtClean="0"/>
              <a:t>sau</a:t>
            </a:r>
            <a:r>
              <a:rPr lang="en-US" sz="2000" dirty="0" smtClean="0"/>
              <a:t> </a:t>
            </a:r>
            <a:r>
              <a:rPr lang="en-US" sz="2000" dirty="0" err="1" smtClean="0"/>
              <a:t>đó</a:t>
            </a:r>
            <a:r>
              <a:rPr lang="en-US" sz="2000" dirty="0" smtClean="0"/>
              <a:t> </a:t>
            </a:r>
            <a:r>
              <a:rPr lang="en-US" sz="2000" dirty="0" err="1" smtClean="0"/>
              <a:t>chọn</a:t>
            </a:r>
            <a:r>
              <a:rPr lang="en-US" sz="2000" dirty="0" smtClean="0"/>
              <a:t> </a:t>
            </a:r>
            <a:r>
              <a:rPr lang="en-US" sz="2000" dirty="0" smtClean="0">
                <a:solidFill>
                  <a:srgbClr val="FFC000"/>
                </a:solidFill>
              </a:rPr>
              <a:t>OK</a:t>
            </a:r>
            <a:r>
              <a:rPr lang="en-US" sz="2000" dirty="0" smtClean="0"/>
              <a:t> </a:t>
            </a:r>
            <a:r>
              <a:rPr lang="en-US" sz="2000" dirty="0" err="1" smtClean="0"/>
              <a:t>để</a:t>
            </a:r>
            <a:r>
              <a:rPr lang="en-US" sz="2000" dirty="0" smtClean="0"/>
              <a:t> save note.</a:t>
            </a:r>
            <a:endParaRPr lang="en-US" sz="2000" dirty="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2"/>
          <p:cNvSpPr>
            <a:spLocks noGrp="1"/>
          </p:cNvSpPr>
          <p:nvPr>
            <p:ph type="title"/>
          </p:nvPr>
        </p:nvSpPr>
        <p:spPr>
          <a:xfrm>
            <a:off x="838200" y="304800"/>
            <a:ext cx="7696200" cy="563563"/>
          </a:xfrm>
        </p:spPr>
        <p:txBody>
          <a:bodyPr>
            <a:normAutofit fontScale="90000"/>
          </a:bodyPr>
          <a:lstStyle/>
          <a:p>
            <a:pPr eaLnBrk="1" hangingPunct="1"/>
            <a:r>
              <a:rPr lang="en-US" sz="3200" b="1" dirty="0" err="1" smtClean="0">
                <a:solidFill>
                  <a:schemeClr val="tx1"/>
                </a:solidFill>
                <a:latin typeface="Verdana" pitchFamily="34" charset="0"/>
              </a:rPr>
              <a:t>Nội</a:t>
            </a:r>
            <a:r>
              <a:rPr lang="en-US" sz="3200" b="1" dirty="0" smtClean="0">
                <a:solidFill>
                  <a:schemeClr val="tx1"/>
                </a:solidFill>
                <a:latin typeface="Verdana" pitchFamily="34" charset="0"/>
              </a:rPr>
              <a:t> Dung</a:t>
            </a:r>
          </a:p>
        </p:txBody>
      </p:sp>
      <p:sp>
        <p:nvSpPr>
          <p:cNvPr id="4" name="Slide Number Placeholder 3"/>
          <p:cNvSpPr>
            <a:spLocks noGrp="1"/>
          </p:cNvSpPr>
          <p:nvPr>
            <p:ph type="sldNum" sz="quarter" idx="12"/>
          </p:nvPr>
        </p:nvSpPr>
        <p:spPr>
          <a:xfrm>
            <a:off x="7924800" y="6356350"/>
            <a:ext cx="762000" cy="365125"/>
          </a:xfrm>
          <a:prstGeom prst="rect">
            <a:avLst/>
          </a:prstGeom>
        </p:spPr>
        <p:txBody>
          <a:bodyPr/>
          <a:lstStyle/>
          <a:p>
            <a:pPr>
              <a:defRPr/>
            </a:pPr>
            <a:fld id="{1665C6FB-F253-4C83-B578-80150CDC81C4}" type="slidenum">
              <a:rPr lang="en-US"/>
              <a:pPr>
                <a:defRPr/>
              </a:pPr>
              <a:t>107</a:t>
            </a:fld>
            <a:endParaRPr lang="en-US"/>
          </a:p>
        </p:txBody>
      </p:sp>
      <p:sp>
        <p:nvSpPr>
          <p:cNvPr id="5" name="AutoShape 4"/>
          <p:cNvSpPr>
            <a:spLocks noChangeArrowheads="1"/>
          </p:cNvSpPr>
          <p:nvPr/>
        </p:nvSpPr>
        <p:spPr bwMode="ltGray">
          <a:xfrm rot="5400000">
            <a:off x="-2421733" y="12461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fontAlgn="auto">
              <a:spcBef>
                <a:spcPts val="0"/>
              </a:spcBef>
              <a:spcAft>
                <a:spcPts val="0"/>
              </a:spcAft>
              <a:defRPr/>
            </a:pPr>
            <a:endParaRPr lang="en-US"/>
          </a:p>
        </p:txBody>
      </p:sp>
      <p:sp>
        <p:nvSpPr>
          <p:cNvPr id="6" name="AutoShape 5"/>
          <p:cNvSpPr>
            <a:spLocks noChangeArrowheads="1"/>
          </p:cNvSpPr>
          <p:nvPr/>
        </p:nvSpPr>
        <p:spPr bwMode="ltGray">
          <a:xfrm rot="5400000" flipH="1">
            <a:off x="-2016125" y="1651794"/>
            <a:ext cx="4032250" cy="3929063"/>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fontAlgn="auto">
              <a:spcBef>
                <a:spcPts val="0"/>
              </a:spcBef>
              <a:spcAft>
                <a:spcPts val="0"/>
              </a:spcAft>
              <a:defRPr/>
            </a:pPr>
            <a:endParaRPr lang="en-US"/>
          </a:p>
        </p:txBody>
      </p:sp>
      <p:sp>
        <p:nvSpPr>
          <p:cNvPr id="14345" name="AutoShape 6"/>
          <p:cNvSpPr>
            <a:spLocks noChangeArrowheads="1"/>
          </p:cNvSpPr>
          <p:nvPr/>
        </p:nvSpPr>
        <p:spPr bwMode="gray">
          <a:xfrm>
            <a:off x="1441450" y="5435600"/>
            <a:ext cx="3740150" cy="508000"/>
          </a:xfrm>
          <a:prstGeom prst="roundRect">
            <a:avLst>
              <a:gd name="adj" fmla="val 50000"/>
            </a:avLst>
          </a:prstGeom>
          <a:noFill/>
          <a:ln w="28575" algn="ctr">
            <a:solidFill>
              <a:schemeClr val="bg2"/>
            </a:solidFill>
            <a:round/>
            <a:headEnd/>
            <a:tailEnd/>
          </a:ln>
        </p:spPr>
        <p:txBody>
          <a:bodyPr wrap="none" anchor="ctr"/>
          <a:lstStyle/>
          <a:p>
            <a:pPr eaLnBrk="0" hangingPunct="0"/>
            <a:r>
              <a:rPr lang="en-US" sz="2400" b="1" dirty="0" err="1" smtClean="0">
                <a:solidFill>
                  <a:srgbClr val="FFC000"/>
                </a:solidFill>
                <a:latin typeface="Constantia" pitchFamily="18" charset="0"/>
              </a:rPr>
              <a:t>Chia</a:t>
            </a:r>
            <a:r>
              <a:rPr lang="en-US" sz="2400" b="1" dirty="0" smtClean="0">
                <a:solidFill>
                  <a:srgbClr val="FFC000"/>
                </a:solidFill>
                <a:latin typeface="Constantia" pitchFamily="18" charset="0"/>
              </a:rPr>
              <a:t> </a:t>
            </a:r>
            <a:r>
              <a:rPr lang="en-US" sz="2400" b="1" dirty="0" err="1" smtClean="0">
                <a:solidFill>
                  <a:srgbClr val="FFC000"/>
                </a:solidFill>
                <a:latin typeface="Constantia" pitchFamily="18" charset="0"/>
              </a:rPr>
              <a:t>sẽ</a:t>
            </a:r>
            <a:r>
              <a:rPr lang="en-US" sz="2400" b="1" dirty="0" smtClean="0">
                <a:solidFill>
                  <a:srgbClr val="FFC000"/>
                </a:solidFill>
                <a:latin typeface="Constantia" pitchFamily="18" charset="0"/>
              </a:rPr>
              <a:t> </a:t>
            </a:r>
            <a:r>
              <a:rPr lang="en-US" sz="2400" b="1" dirty="0" err="1" smtClean="0">
                <a:solidFill>
                  <a:srgbClr val="FFC000"/>
                </a:solidFill>
                <a:latin typeface="Constantia" pitchFamily="18" charset="0"/>
              </a:rPr>
              <a:t>thông</a:t>
            </a:r>
            <a:r>
              <a:rPr lang="en-US" sz="2400" b="1" dirty="0" smtClean="0">
                <a:solidFill>
                  <a:srgbClr val="FFC000"/>
                </a:solidFill>
                <a:latin typeface="Constantia" pitchFamily="18" charset="0"/>
              </a:rPr>
              <a:t> tin </a:t>
            </a:r>
            <a:r>
              <a:rPr lang="en-US" sz="2400" b="1" dirty="0" err="1" smtClean="0">
                <a:solidFill>
                  <a:srgbClr val="FFC000"/>
                </a:solidFill>
                <a:latin typeface="Constantia" pitchFamily="18" charset="0"/>
              </a:rPr>
              <a:t>dự</a:t>
            </a:r>
            <a:r>
              <a:rPr lang="en-US" sz="2400" b="1" dirty="0" smtClean="0">
                <a:solidFill>
                  <a:srgbClr val="FFC000"/>
                </a:solidFill>
                <a:latin typeface="Constantia" pitchFamily="18" charset="0"/>
              </a:rPr>
              <a:t> </a:t>
            </a:r>
            <a:r>
              <a:rPr lang="en-US" sz="2400" b="1" dirty="0" err="1" smtClean="0">
                <a:solidFill>
                  <a:srgbClr val="FFC000"/>
                </a:solidFill>
                <a:latin typeface="Constantia" pitchFamily="18" charset="0"/>
              </a:rPr>
              <a:t>án</a:t>
            </a:r>
            <a:endParaRPr lang="en-US" sz="2400" b="1" dirty="0">
              <a:solidFill>
                <a:srgbClr val="FFC000"/>
              </a:solidFill>
              <a:latin typeface="Constantia" pitchFamily="18" charset="0"/>
            </a:endParaRPr>
          </a:p>
        </p:txBody>
      </p:sp>
      <p:sp>
        <p:nvSpPr>
          <p:cNvPr id="14346" name="AutoShape 7"/>
          <p:cNvSpPr>
            <a:spLocks noChangeArrowheads="1"/>
          </p:cNvSpPr>
          <p:nvPr/>
        </p:nvSpPr>
        <p:spPr bwMode="gray">
          <a:xfrm>
            <a:off x="2432050" y="3886200"/>
            <a:ext cx="4502150" cy="508000"/>
          </a:xfrm>
          <a:prstGeom prst="roundRect">
            <a:avLst>
              <a:gd name="adj" fmla="val 50000"/>
            </a:avLst>
          </a:prstGeom>
          <a:noFill/>
          <a:ln w="28575" algn="ctr">
            <a:solidFill>
              <a:schemeClr val="bg2"/>
            </a:solidFill>
            <a:round/>
            <a:headEnd/>
            <a:tailEnd/>
          </a:ln>
        </p:spPr>
        <p:txBody>
          <a:bodyPr wrap="none" anchor="ctr"/>
          <a:lstStyle/>
          <a:p>
            <a:pPr eaLnBrk="0" hangingPunct="0"/>
            <a:r>
              <a:rPr lang="en-US" sz="2400" b="1" dirty="0" err="1" smtClean="0">
                <a:latin typeface="Constantia" pitchFamily="18" charset="0"/>
              </a:rPr>
              <a:t>Làm</a:t>
            </a:r>
            <a:r>
              <a:rPr lang="en-US" sz="2400" b="1" dirty="0" smtClean="0">
                <a:latin typeface="Constantia" pitchFamily="18" charset="0"/>
              </a:rPr>
              <a:t> </a:t>
            </a:r>
            <a:r>
              <a:rPr lang="en-US" sz="2400" b="1" dirty="0" err="1" smtClean="0">
                <a:latin typeface="Constantia" pitchFamily="18" charset="0"/>
              </a:rPr>
              <a:t>việc</a:t>
            </a:r>
            <a:r>
              <a:rPr lang="en-US" sz="2400" b="1" dirty="0" smtClean="0">
                <a:latin typeface="Constantia" pitchFamily="18" charset="0"/>
              </a:rPr>
              <a:t> </a:t>
            </a:r>
            <a:r>
              <a:rPr lang="en-US" sz="2400" b="1" dirty="0" err="1" smtClean="0">
                <a:latin typeface="Constantia" pitchFamily="18" charset="0"/>
              </a:rPr>
              <a:t>với</a:t>
            </a:r>
            <a:r>
              <a:rPr lang="en-US" sz="2400" b="1" dirty="0" smtClean="0">
                <a:latin typeface="Constantia" pitchFamily="18" charset="0"/>
              </a:rPr>
              <a:t> </a:t>
            </a:r>
            <a:r>
              <a:rPr lang="en-US" sz="2400" b="1" dirty="0" err="1" smtClean="0">
                <a:latin typeface="Constantia" pitchFamily="18" charset="0"/>
              </a:rPr>
              <a:t>công</a:t>
            </a:r>
            <a:r>
              <a:rPr lang="en-US" sz="2400" b="1" dirty="0" smtClean="0">
                <a:latin typeface="Constantia" pitchFamily="18" charset="0"/>
              </a:rPr>
              <a:t> </a:t>
            </a:r>
            <a:r>
              <a:rPr lang="en-US" sz="2400" b="1" dirty="0" err="1" smtClean="0">
                <a:latin typeface="Constantia" pitchFamily="18" charset="0"/>
              </a:rPr>
              <a:t>việc</a:t>
            </a:r>
            <a:r>
              <a:rPr lang="en-US" sz="2400" b="1" dirty="0" smtClean="0">
                <a:latin typeface="Constantia" pitchFamily="18" charset="0"/>
              </a:rPr>
              <a:t> (Task)</a:t>
            </a:r>
            <a:endParaRPr lang="en-US" sz="2400" b="1" dirty="0">
              <a:latin typeface="Constantia" pitchFamily="18" charset="0"/>
            </a:endParaRPr>
          </a:p>
        </p:txBody>
      </p:sp>
      <p:sp>
        <p:nvSpPr>
          <p:cNvPr id="14347" name="AutoShape 8"/>
          <p:cNvSpPr>
            <a:spLocks noChangeArrowheads="1"/>
          </p:cNvSpPr>
          <p:nvPr/>
        </p:nvSpPr>
        <p:spPr bwMode="gray">
          <a:xfrm>
            <a:off x="2438400" y="2997200"/>
            <a:ext cx="5257800" cy="508000"/>
          </a:xfrm>
          <a:prstGeom prst="roundRect">
            <a:avLst>
              <a:gd name="adj" fmla="val 50000"/>
            </a:avLst>
          </a:prstGeom>
          <a:noFill/>
          <a:ln w="28575" algn="ctr">
            <a:solidFill>
              <a:schemeClr val="bg2"/>
            </a:solidFill>
            <a:round/>
            <a:headEnd/>
            <a:tailEnd/>
          </a:ln>
        </p:spPr>
        <p:txBody>
          <a:bodyPr wrap="none" anchor="ctr"/>
          <a:lstStyle/>
          <a:p>
            <a:pPr eaLnBrk="0" hangingPunct="0"/>
            <a:r>
              <a:rPr lang="en-US" sz="2400" b="1" dirty="0" err="1" smtClean="0">
                <a:latin typeface="Constantia" pitchFamily="18" charset="0"/>
              </a:rPr>
              <a:t>Làm</a:t>
            </a:r>
            <a:r>
              <a:rPr lang="en-US" sz="2400" b="1" dirty="0" smtClean="0">
                <a:latin typeface="Constantia" pitchFamily="18" charset="0"/>
              </a:rPr>
              <a:t> </a:t>
            </a:r>
            <a:r>
              <a:rPr lang="en-US" sz="2400" b="1" dirty="0" err="1" smtClean="0">
                <a:latin typeface="Constantia" pitchFamily="18" charset="0"/>
              </a:rPr>
              <a:t>việc</a:t>
            </a:r>
            <a:r>
              <a:rPr lang="en-US" sz="2400" b="1" dirty="0" smtClean="0">
                <a:latin typeface="Constantia" pitchFamily="18" charset="0"/>
              </a:rPr>
              <a:t> </a:t>
            </a:r>
            <a:r>
              <a:rPr lang="en-US" sz="2400" b="1" dirty="0" err="1" smtClean="0">
                <a:latin typeface="Constantia" pitchFamily="18" charset="0"/>
              </a:rPr>
              <a:t>với</a:t>
            </a:r>
            <a:r>
              <a:rPr lang="en-US" sz="2400" b="1" dirty="0" smtClean="0">
                <a:latin typeface="Constantia" pitchFamily="18" charset="0"/>
              </a:rPr>
              <a:t> </a:t>
            </a:r>
            <a:r>
              <a:rPr lang="en-US" sz="2400" b="1" dirty="0" err="1" smtClean="0">
                <a:latin typeface="Constantia" pitchFamily="18" charset="0"/>
              </a:rPr>
              <a:t>tài</a:t>
            </a:r>
            <a:r>
              <a:rPr lang="en-US" sz="2400" b="1" dirty="0" smtClean="0">
                <a:latin typeface="Constantia" pitchFamily="18" charset="0"/>
              </a:rPr>
              <a:t> </a:t>
            </a:r>
            <a:r>
              <a:rPr lang="en-US" sz="2400" b="1" dirty="0" err="1" smtClean="0">
                <a:latin typeface="Constantia" pitchFamily="18" charset="0"/>
              </a:rPr>
              <a:t>nguyên</a:t>
            </a:r>
            <a:r>
              <a:rPr lang="en-US" sz="2400" b="1" dirty="0" smtClean="0">
                <a:latin typeface="Constantia" pitchFamily="18" charset="0"/>
              </a:rPr>
              <a:t>(Resource)</a:t>
            </a:r>
            <a:endParaRPr lang="en-US" sz="2400" b="1" dirty="0">
              <a:latin typeface="Constantia" pitchFamily="18" charset="0"/>
            </a:endParaRPr>
          </a:p>
        </p:txBody>
      </p:sp>
      <p:sp>
        <p:nvSpPr>
          <p:cNvPr id="14348" name="AutoShape 9"/>
          <p:cNvSpPr>
            <a:spLocks noChangeArrowheads="1"/>
          </p:cNvSpPr>
          <p:nvPr/>
        </p:nvSpPr>
        <p:spPr bwMode="gray">
          <a:xfrm>
            <a:off x="2133600" y="2103438"/>
            <a:ext cx="2667000" cy="563562"/>
          </a:xfrm>
          <a:prstGeom prst="roundRect">
            <a:avLst>
              <a:gd name="adj" fmla="val 50000"/>
            </a:avLst>
          </a:prstGeom>
          <a:noFill/>
          <a:ln w="28575" algn="ctr">
            <a:solidFill>
              <a:schemeClr val="bg2"/>
            </a:solidFill>
            <a:round/>
            <a:headEnd/>
            <a:tailEnd/>
          </a:ln>
        </p:spPr>
        <p:txBody>
          <a:bodyPr wrap="none" anchor="ctr"/>
          <a:lstStyle/>
          <a:p>
            <a:pPr eaLnBrk="0" hangingPunct="0"/>
            <a:r>
              <a:rPr lang="en-US" sz="2400" b="1" dirty="0" err="1" smtClean="0">
                <a:latin typeface="Constantia" pitchFamily="18" charset="0"/>
              </a:rPr>
              <a:t>Tạo</a:t>
            </a:r>
            <a:r>
              <a:rPr lang="en-US" sz="2400" b="1" dirty="0" smtClean="0">
                <a:latin typeface="Constantia" pitchFamily="18" charset="0"/>
              </a:rPr>
              <a:t> </a:t>
            </a:r>
            <a:r>
              <a:rPr lang="en-US" sz="2400" b="1" dirty="0" err="1" smtClean="0">
                <a:latin typeface="Constantia" pitchFamily="18" charset="0"/>
              </a:rPr>
              <a:t>mới</a:t>
            </a:r>
            <a:r>
              <a:rPr lang="en-US" sz="2400" b="1" dirty="0" smtClean="0">
                <a:latin typeface="Constantia" pitchFamily="18" charset="0"/>
              </a:rPr>
              <a:t> </a:t>
            </a:r>
            <a:r>
              <a:rPr lang="en-US" sz="2400" b="1" dirty="0" err="1" smtClean="0">
                <a:latin typeface="Constantia" pitchFamily="18" charset="0"/>
              </a:rPr>
              <a:t>dự</a:t>
            </a:r>
            <a:r>
              <a:rPr lang="en-US" sz="2400" b="1" dirty="0" smtClean="0">
                <a:latin typeface="Constantia" pitchFamily="18" charset="0"/>
              </a:rPr>
              <a:t> </a:t>
            </a:r>
            <a:r>
              <a:rPr lang="en-US" sz="2400" b="1" dirty="0" err="1" smtClean="0">
                <a:latin typeface="Constantia" pitchFamily="18" charset="0"/>
              </a:rPr>
              <a:t>án</a:t>
            </a:r>
            <a:endParaRPr lang="en-US" sz="2400" b="1" dirty="0">
              <a:latin typeface="Constantia" pitchFamily="18" charset="0"/>
            </a:endParaRPr>
          </a:p>
        </p:txBody>
      </p:sp>
      <p:sp>
        <p:nvSpPr>
          <p:cNvPr id="14349" name="AutoShape 10"/>
          <p:cNvSpPr>
            <a:spLocks noChangeArrowheads="1"/>
          </p:cNvSpPr>
          <p:nvPr/>
        </p:nvSpPr>
        <p:spPr bwMode="gray">
          <a:xfrm>
            <a:off x="1460500" y="1371600"/>
            <a:ext cx="5473700" cy="495300"/>
          </a:xfrm>
          <a:prstGeom prst="roundRect">
            <a:avLst>
              <a:gd name="adj" fmla="val 50000"/>
            </a:avLst>
          </a:prstGeom>
          <a:noFill/>
          <a:ln w="28575" algn="ctr">
            <a:solidFill>
              <a:schemeClr val="bg2"/>
            </a:solidFill>
            <a:round/>
            <a:headEnd/>
            <a:tailEnd/>
          </a:ln>
        </p:spPr>
        <p:txBody>
          <a:bodyPr wrap="none" anchor="ctr"/>
          <a:lstStyle/>
          <a:p>
            <a:pPr eaLnBrk="0" hangingPunct="0"/>
            <a:r>
              <a:rPr lang="en-US" sz="2400" b="1" dirty="0" err="1" smtClean="0">
                <a:latin typeface="Constantia" pitchFamily="18" charset="0"/>
              </a:rPr>
              <a:t>Tổng</a:t>
            </a:r>
            <a:r>
              <a:rPr lang="en-US" sz="2400" b="1" dirty="0" smtClean="0">
                <a:latin typeface="Constantia" pitchFamily="18" charset="0"/>
              </a:rPr>
              <a:t> </a:t>
            </a:r>
            <a:r>
              <a:rPr lang="en-US" sz="2400" b="1" dirty="0" err="1" smtClean="0">
                <a:latin typeface="Constantia" pitchFamily="18" charset="0"/>
              </a:rPr>
              <a:t>quan</a:t>
            </a:r>
            <a:r>
              <a:rPr lang="en-US" sz="2400" b="1" dirty="0" smtClean="0">
                <a:latin typeface="Constantia" pitchFamily="18" charset="0"/>
              </a:rPr>
              <a:t> </a:t>
            </a:r>
            <a:r>
              <a:rPr lang="en-US" sz="2400" b="1" dirty="0" err="1" smtClean="0">
                <a:latin typeface="Constantia" pitchFamily="18" charset="0"/>
              </a:rPr>
              <a:t>về</a:t>
            </a:r>
            <a:r>
              <a:rPr lang="en-US" sz="2400" b="1" dirty="0" smtClean="0">
                <a:latin typeface="Constantia" pitchFamily="18" charset="0"/>
              </a:rPr>
              <a:t> Microsoft Project 2010</a:t>
            </a:r>
            <a:endParaRPr lang="en-US" sz="2400" b="1" dirty="0">
              <a:latin typeface="Constantia" pitchFamily="18" charset="0"/>
            </a:endParaRPr>
          </a:p>
        </p:txBody>
      </p:sp>
      <p:grpSp>
        <p:nvGrpSpPr>
          <p:cNvPr id="2" name="Group 11"/>
          <p:cNvGrpSpPr>
            <a:grpSpLocks/>
          </p:cNvGrpSpPr>
          <p:nvPr/>
        </p:nvGrpSpPr>
        <p:grpSpPr bwMode="auto">
          <a:xfrm>
            <a:off x="1143000" y="1460500"/>
            <a:ext cx="381000" cy="381000"/>
            <a:chOff x="2078" y="1680"/>
            <a:chExt cx="1615" cy="1615"/>
          </a:xfrm>
        </p:grpSpPr>
        <p:sp>
          <p:nvSpPr>
            <p:cNvPr id="14380" name="Oval 12"/>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en-US">
                <a:latin typeface="Constantia" pitchFamily="18" charset="0"/>
              </a:endParaRPr>
            </a:p>
          </p:txBody>
        </p:sp>
        <p:sp>
          <p:nvSpPr>
            <p:cNvPr id="14381" name="Oval 13"/>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en-US">
                <a:latin typeface="Constantia" pitchFamily="18" charset="0"/>
              </a:endParaRPr>
            </a:p>
          </p:txBody>
        </p:sp>
        <p:sp>
          <p:nvSpPr>
            <p:cNvPr id="15" name="Oval 14"/>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fontAlgn="auto">
                <a:spcBef>
                  <a:spcPts val="0"/>
                </a:spcBef>
                <a:spcAft>
                  <a:spcPts val="0"/>
                </a:spcAft>
                <a:defRPr/>
              </a:pPr>
              <a:endParaRPr lang="en-US">
                <a:latin typeface="+mn-lt"/>
                <a:cs typeface="+mn-cs"/>
              </a:endParaRPr>
            </a:p>
          </p:txBody>
        </p:sp>
        <p:sp>
          <p:nvSpPr>
            <p:cNvPr id="14383" name="Oval 15"/>
            <p:cNvSpPr>
              <a:spLocks noChangeArrowheads="1"/>
            </p:cNvSpPr>
            <p:nvPr/>
          </p:nvSpPr>
          <p:spPr bwMode="gray">
            <a:xfrm>
              <a:off x="2254" y="1856"/>
              <a:ext cx="1262" cy="1264"/>
            </a:xfrm>
            <a:prstGeom prst="ellipse">
              <a:avLst/>
            </a:prstGeom>
            <a:gradFill rotWithShape="1">
              <a:gsLst>
                <a:gs pos="0">
                  <a:srgbClr val="000000"/>
                </a:gs>
                <a:gs pos="100000">
                  <a:srgbClr val="FFCC00"/>
                </a:gs>
              </a:gsLst>
              <a:lin ang="2700000" scaled="1"/>
            </a:gradFill>
            <a:ln w="38100" algn="ctr">
              <a:noFill/>
              <a:round/>
              <a:headEnd/>
              <a:tailEnd/>
            </a:ln>
          </p:spPr>
          <p:txBody>
            <a:bodyPr wrap="none" anchor="ctr">
              <a:spAutoFit/>
            </a:bodyPr>
            <a:lstStyle/>
            <a:p>
              <a:endParaRPr lang="en-US">
                <a:latin typeface="Constantia" pitchFamily="18" charset="0"/>
              </a:endParaRPr>
            </a:p>
          </p:txBody>
        </p:sp>
        <p:sp>
          <p:nvSpPr>
            <p:cNvPr id="17" name="Oval 16"/>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fontAlgn="auto">
                <a:spcBef>
                  <a:spcPts val="0"/>
                </a:spcBef>
                <a:spcAft>
                  <a:spcPts val="0"/>
                </a:spcAft>
                <a:defRPr/>
              </a:pPr>
              <a:endParaRPr lang="en-US">
                <a:latin typeface="+mn-lt"/>
                <a:cs typeface="+mn-cs"/>
              </a:endParaRPr>
            </a:p>
          </p:txBody>
        </p:sp>
        <p:sp>
          <p:nvSpPr>
            <p:cNvPr id="14385" name="Oval 17"/>
            <p:cNvSpPr>
              <a:spLocks noChangeArrowheads="1"/>
            </p:cNvSpPr>
            <p:nvPr/>
          </p:nvSpPr>
          <p:spPr bwMode="gray">
            <a:xfrm>
              <a:off x="2337" y="1939"/>
              <a:ext cx="1096" cy="1098"/>
            </a:xfrm>
            <a:prstGeom prst="ellipse">
              <a:avLst/>
            </a:prstGeom>
            <a:gradFill rotWithShape="1">
              <a:gsLst>
                <a:gs pos="0">
                  <a:srgbClr val="FFCC00"/>
                </a:gs>
                <a:gs pos="100000">
                  <a:srgbClr val="7C6300"/>
                </a:gs>
              </a:gsLst>
              <a:lin ang="2700000" scaled="1"/>
            </a:gradFill>
            <a:ln w="38100" algn="ctr">
              <a:noFill/>
              <a:round/>
              <a:headEnd/>
              <a:tailEnd/>
            </a:ln>
          </p:spPr>
          <p:txBody>
            <a:bodyPr anchor="ctr">
              <a:spAutoFit/>
            </a:bodyPr>
            <a:lstStyle/>
            <a:p>
              <a:endParaRPr lang="en-US">
                <a:latin typeface="Constantia" pitchFamily="18" charset="0"/>
              </a:endParaRPr>
            </a:p>
          </p:txBody>
        </p:sp>
      </p:grpSp>
      <p:grpSp>
        <p:nvGrpSpPr>
          <p:cNvPr id="3" name="Group 18"/>
          <p:cNvGrpSpPr>
            <a:grpSpLocks/>
          </p:cNvGrpSpPr>
          <p:nvPr/>
        </p:nvGrpSpPr>
        <p:grpSpPr bwMode="auto">
          <a:xfrm>
            <a:off x="1828800" y="2209800"/>
            <a:ext cx="381000" cy="381000"/>
            <a:chOff x="2078" y="1680"/>
            <a:chExt cx="1615" cy="1615"/>
          </a:xfrm>
        </p:grpSpPr>
        <p:sp>
          <p:nvSpPr>
            <p:cNvPr id="14374" name="Oval 19"/>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en-US">
                <a:latin typeface="Constantia" pitchFamily="18" charset="0"/>
              </a:endParaRPr>
            </a:p>
          </p:txBody>
        </p:sp>
        <p:sp>
          <p:nvSpPr>
            <p:cNvPr id="14375" name="Oval 20"/>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en-US">
                <a:latin typeface="Constantia" pitchFamily="18" charset="0"/>
              </a:endParaRPr>
            </a:p>
          </p:txBody>
        </p:sp>
        <p:sp>
          <p:nvSpPr>
            <p:cNvPr id="22" name="Oval 21"/>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fontAlgn="auto">
                <a:spcBef>
                  <a:spcPts val="0"/>
                </a:spcBef>
                <a:spcAft>
                  <a:spcPts val="0"/>
                </a:spcAft>
                <a:defRPr/>
              </a:pPr>
              <a:endParaRPr lang="en-US">
                <a:latin typeface="+mn-lt"/>
                <a:cs typeface="+mn-cs"/>
              </a:endParaRPr>
            </a:p>
          </p:txBody>
        </p:sp>
        <p:sp>
          <p:nvSpPr>
            <p:cNvPr id="14377" name="Oval 22"/>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w="38100" algn="ctr">
              <a:noFill/>
              <a:round/>
              <a:headEnd/>
              <a:tailEnd/>
            </a:ln>
          </p:spPr>
          <p:txBody>
            <a:bodyPr wrap="none" anchor="ctr">
              <a:spAutoFit/>
            </a:bodyPr>
            <a:lstStyle/>
            <a:p>
              <a:endParaRPr lang="en-US">
                <a:latin typeface="Constantia" pitchFamily="18" charset="0"/>
              </a:endParaRPr>
            </a:p>
          </p:txBody>
        </p:sp>
        <p:sp>
          <p:nvSpPr>
            <p:cNvPr id="24" name="Oval 23"/>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fontAlgn="auto">
                <a:spcBef>
                  <a:spcPts val="0"/>
                </a:spcBef>
                <a:spcAft>
                  <a:spcPts val="0"/>
                </a:spcAft>
                <a:defRPr/>
              </a:pPr>
              <a:endParaRPr lang="en-US">
                <a:latin typeface="+mn-lt"/>
                <a:cs typeface="+mn-cs"/>
              </a:endParaRPr>
            </a:p>
          </p:txBody>
        </p:sp>
        <p:sp>
          <p:nvSpPr>
            <p:cNvPr id="14379" name="Oval 24"/>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w="38100" algn="ctr">
              <a:noFill/>
              <a:round/>
              <a:headEnd/>
              <a:tailEnd/>
            </a:ln>
          </p:spPr>
          <p:txBody>
            <a:bodyPr anchor="ctr">
              <a:spAutoFit/>
            </a:bodyPr>
            <a:lstStyle/>
            <a:p>
              <a:endParaRPr lang="en-US">
                <a:latin typeface="Constantia" pitchFamily="18" charset="0"/>
              </a:endParaRPr>
            </a:p>
          </p:txBody>
        </p:sp>
      </p:grpSp>
      <p:grpSp>
        <p:nvGrpSpPr>
          <p:cNvPr id="7" name="Group 25"/>
          <p:cNvGrpSpPr>
            <a:grpSpLocks/>
          </p:cNvGrpSpPr>
          <p:nvPr/>
        </p:nvGrpSpPr>
        <p:grpSpPr bwMode="auto">
          <a:xfrm>
            <a:off x="2133600" y="3073400"/>
            <a:ext cx="381000" cy="381000"/>
            <a:chOff x="2078" y="1680"/>
            <a:chExt cx="1615" cy="1615"/>
          </a:xfrm>
        </p:grpSpPr>
        <p:sp>
          <p:nvSpPr>
            <p:cNvPr id="14368" name="Oval 26"/>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en-US">
                <a:latin typeface="Constantia" pitchFamily="18" charset="0"/>
              </a:endParaRPr>
            </a:p>
          </p:txBody>
        </p:sp>
        <p:sp>
          <p:nvSpPr>
            <p:cNvPr id="14369" name="Oval 27"/>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en-US">
                <a:latin typeface="Constantia" pitchFamily="18" charset="0"/>
              </a:endParaRPr>
            </a:p>
          </p:txBody>
        </p:sp>
        <p:sp>
          <p:nvSpPr>
            <p:cNvPr id="29" name="Oval 28"/>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fontAlgn="auto">
                <a:spcBef>
                  <a:spcPts val="0"/>
                </a:spcBef>
                <a:spcAft>
                  <a:spcPts val="0"/>
                </a:spcAft>
                <a:defRPr/>
              </a:pPr>
              <a:endParaRPr lang="en-US">
                <a:latin typeface="+mn-lt"/>
                <a:cs typeface="+mn-cs"/>
              </a:endParaRPr>
            </a:p>
          </p:txBody>
        </p:sp>
        <p:sp>
          <p:nvSpPr>
            <p:cNvPr id="14371" name="Oval 29"/>
            <p:cNvSpPr>
              <a:spLocks noChangeArrowheads="1"/>
            </p:cNvSpPr>
            <p:nvPr/>
          </p:nvSpPr>
          <p:spPr bwMode="gray">
            <a:xfrm>
              <a:off x="2254" y="1856"/>
              <a:ext cx="1262" cy="1264"/>
            </a:xfrm>
            <a:prstGeom prst="ellipse">
              <a:avLst/>
            </a:prstGeom>
            <a:gradFill rotWithShape="1">
              <a:gsLst>
                <a:gs pos="0">
                  <a:srgbClr val="21B3E1"/>
                </a:gs>
                <a:gs pos="100000">
                  <a:srgbClr val="0F5368"/>
                </a:gs>
              </a:gsLst>
              <a:lin ang="5400000" scaled="1"/>
            </a:gradFill>
            <a:ln w="38100" algn="ctr">
              <a:noFill/>
              <a:round/>
              <a:headEnd/>
              <a:tailEnd/>
            </a:ln>
          </p:spPr>
          <p:txBody>
            <a:bodyPr wrap="none" anchor="ctr">
              <a:spAutoFit/>
            </a:bodyPr>
            <a:lstStyle/>
            <a:p>
              <a:endParaRPr lang="en-US">
                <a:latin typeface="Constantia" pitchFamily="18" charset="0"/>
              </a:endParaRPr>
            </a:p>
          </p:txBody>
        </p:sp>
        <p:sp>
          <p:nvSpPr>
            <p:cNvPr id="31" name="Oval 30"/>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fontAlgn="auto">
                <a:spcBef>
                  <a:spcPts val="0"/>
                </a:spcBef>
                <a:spcAft>
                  <a:spcPts val="0"/>
                </a:spcAft>
                <a:defRPr/>
              </a:pPr>
              <a:endParaRPr lang="en-US">
                <a:latin typeface="+mn-lt"/>
                <a:cs typeface="+mn-cs"/>
              </a:endParaRPr>
            </a:p>
          </p:txBody>
        </p:sp>
        <p:sp>
          <p:nvSpPr>
            <p:cNvPr id="14373" name="Oval 31"/>
            <p:cNvSpPr>
              <a:spLocks noChangeArrowheads="1"/>
            </p:cNvSpPr>
            <p:nvPr/>
          </p:nvSpPr>
          <p:spPr bwMode="gray">
            <a:xfrm>
              <a:off x="2337" y="1939"/>
              <a:ext cx="1096" cy="1098"/>
            </a:xfrm>
            <a:prstGeom prst="ellipse">
              <a:avLst/>
            </a:prstGeom>
            <a:solidFill>
              <a:srgbClr val="FF0000"/>
            </a:solidFill>
            <a:ln w="38100" algn="ctr">
              <a:noFill/>
              <a:round/>
              <a:headEnd/>
              <a:tailEnd/>
            </a:ln>
          </p:spPr>
          <p:txBody>
            <a:bodyPr anchor="ctr">
              <a:spAutoFit/>
            </a:bodyPr>
            <a:lstStyle/>
            <a:p>
              <a:endParaRPr lang="en-US">
                <a:latin typeface="Constantia" pitchFamily="18" charset="0"/>
              </a:endParaRPr>
            </a:p>
          </p:txBody>
        </p:sp>
      </p:grpSp>
      <p:grpSp>
        <p:nvGrpSpPr>
          <p:cNvPr id="8" name="Group 32"/>
          <p:cNvGrpSpPr>
            <a:grpSpLocks/>
          </p:cNvGrpSpPr>
          <p:nvPr/>
        </p:nvGrpSpPr>
        <p:grpSpPr bwMode="auto">
          <a:xfrm>
            <a:off x="2133600" y="3987800"/>
            <a:ext cx="381000" cy="381000"/>
            <a:chOff x="2078" y="1680"/>
            <a:chExt cx="1615" cy="1615"/>
          </a:xfrm>
        </p:grpSpPr>
        <p:sp>
          <p:nvSpPr>
            <p:cNvPr id="14362" name="Oval 33"/>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en-US">
                <a:latin typeface="Constantia" pitchFamily="18" charset="0"/>
              </a:endParaRPr>
            </a:p>
          </p:txBody>
        </p:sp>
        <p:sp>
          <p:nvSpPr>
            <p:cNvPr id="14363" name="Oval 34"/>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en-US">
                <a:latin typeface="Constantia" pitchFamily="18" charset="0"/>
              </a:endParaRPr>
            </a:p>
          </p:txBody>
        </p:sp>
        <p:sp>
          <p:nvSpPr>
            <p:cNvPr id="36" name="Oval 35"/>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fontAlgn="auto">
                <a:spcBef>
                  <a:spcPts val="0"/>
                </a:spcBef>
                <a:spcAft>
                  <a:spcPts val="0"/>
                </a:spcAft>
                <a:defRPr/>
              </a:pPr>
              <a:endParaRPr lang="en-US">
                <a:latin typeface="+mn-lt"/>
                <a:cs typeface="+mn-cs"/>
              </a:endParaRPr>
            </a:p>
          </p:txBody>
        </p:sp>
        <p:sp>
          <p:nvSpPr>
            <p:cNvPr id="14365" name="Oval 36"/>
            <p:cNvSpPr>
              <a:spLocks noChangeArrowheads="1"/>
            </p:cNvSpPr>
            <p:nvPr/>
          </p:nvSpPr>
          <p:spPr bwMode="gray">
            <a:xfrm>
              <a:off x="2254" y="1856"/>
              <a:ext cx="1262" cy="1264"/>
            </a:xfrm>
            <a:prstGeom prst="ellipse">
              <a:avLst/>
            </a:prstGeom>
            <a:gradFill rotWithShape="1">
              <a:gsLst>
                <a:gs pos="0">
                  <a:srgbClr val="000000"/>
                </a:gs>
                <a:gs pos="100000">
                  <a:srgbClr val="8D67E1"/>
                </a:gs>
              </a:gsLst>
              <a:lin ang="2700000" scaled="1"/>
            </a:gradFill>
            <a:ln w="38100" algn="ctr">
              <a:noFill/>
              <a:round/>
              <a:headEnd/>
              <a:tailEnd/>
            </a:ln>
          </p:spPr>
          <p:txBody>
            <a:bodyPr wrap="none" anchor="ctr">
              <a:spAutoFit/>
            </a:bodyPr>
            <a:lstStyle/>
            <a:p>
              <a:endParaRPr lang="en-US">
                <a:latin typeface="Constantia" pitchFamily="18" charset="0"/>
              </a:endParaRPr>
            </a:p>
          </p:txBody>
        </p:sp>
        <p:sp>
          <p:nvSpPr>
            <p:cNvPr id="38" name="Oval 37"/>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fontAlgn="auto">
                <a:spcBef>
                  <a:spcPts val="0"/>
                </a:spcBef>
                <a:spcAft>
                  <a:spcPts val="0"/>
                </a:spcAft>
                <a:defRPr/>
              </a:pPr>
              <a:endParaRPr lang="en-US">
                <a:latin typeface="+mn-lt"/>
                <a:cs typeface="+mn-cs"/>
              </a:endParaRPr>
            </a:p>
          </p:txBody>
        </p:sp>
        <p:sp>
          <p:nvSpPr>
            <p:cNvPr id="14367" name="Oval 38"/>
            <p:cNvSpPr>
              <a:spLocks noChangeArrowheads="1"/>
            </p:cNvSpPr>
            <p:nvPr/>
          </p:nvSpPr>
          <p:spPr bwMode="gray">
            <a:xfrm>
              <a:off x="2337" y="1939"/>
              <a:ext cx="1096" cy="1098"/>
            </a:xfrm>
            <a:prstGeom prst="ellipse">
              <a:avLst/>
            </a:prstGeom>
            <a:gradFill rotWithShape="1">
              <a:gsLst>
                <a:gs pos="0">
                  <a:srgbClr val="8D67E1"/>
                </a:gs>
                <a:gs pos="100000">
                  <a:srgbClr val="45326D"/>
                </a:gs>
              </a:gsLst>
              <a:lin ang="2700000" scaled="1"/>
            </a:gradFill>
            <a:ln w="38100" algn="ctr">
              <a:noFill/>
              <a:round/>
              <a:headEnd/>
              <a:tailEnd/>
            </a:ln>
          </p:spPr>
          <p:txBody>
            <a:bodyPr anchor="ctr">
              <a:spAutoFit/>
            </a:bodyPr>
            <a:lstStyle/>
            <a:p>
              <a:endParaRPr lang="en-US">
                <a:latin typeface="Constantia" pitchFamily="18" charset="0"/>
              </a:endParaRPr>
            </a:p>
          </p:txBody>
        </p:sp>
      </p:grpSp>
      <p:grpSp>
        <p:nvGrpSpPr>
          <p:cNvPr id="9" name="Group 39"/>
          <p:cNvGrpSpPr>
            <a:grpSpLocks/>
          </p:cNvGrpSpPr>
          <p:nvPr/>
        </p:nvGrpSpPr>
        <p:grpSpPr bwMode="auto">
          <a:xfrm>
            <a:off x="1143000" y="5484812"/>
            <a:ext cx="355600" cy="381000"/>
            <a:chOff x="2078" y="1680"/>
            <a:chExt cx="1615" cy="1615"/>
          </a:xfrm>
        </p:grpSpPr>
        <p:sp>
          <p:nvSpPr>
            <p:cNvPr id="14356" name="Oval 40"/>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en-US">
                <a:latin typeface="Constantia" pitchFamily="18" charset="0"/>
              </a:endParaRPr>
            </a:p>
          </p:txBody>
        </p:sp>
        <p:sp>
          <p:nvSpPr>
            <p:cNvPr id="14357" name="Oval 41"/>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en-US">
                <a:latin typeface="Constantia" pitchFamily="18" charset="0"/>
              </a:endParaRPr>
            </a:p>
          </p:txBody>
        </p:sp>
        <p:sp>
          <p:nvSpPr>
            <p:cNvPr id="43" name="Oval 42"/>
            <p:cNvSpPr>
              <a:spLocks noChangeArrowheads="1"/>
            </p:cNvSpPr>
            <p:nvPr/>
          </p:nvSpPr>
          <p:spPr bwMode="gray">
            <a:xfrm>
              <a:off x="2251" y="1855"/>
              <a:ext cx="1262"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fontAlgn="auto">
                <a:spcBef>
                  <a:spcPts val="0"/>
                </a:spcBef>
                <a:spcAft>
                  <a:spcPts val="0"/>
                </a:spcAft>
                <a:defRPr/>
              </a:pPr>
              <a:endParaRPr lang="en-US">
                <a:latin typeface="+mn-lt"/>
                <a:cs typeface="+mn-cs"/>
              </a:endParaRPr>
            </a:p>
          </p:txBody>
        </p:sp>
        <p:sp>
          <p:nvSpPr>
            <p:cNvPr id="14359" name="Oval 43"/>
            <p:cNvSpPr>
              <a:spLocks noChangeArrowheads="1"/>
            </p:cNvSpPr>
            <p:nvPr/>
          </p:nvSpPr>
          <p:spPr bwMode="gray">
            <a:xfrm>
              <a:off x="2254" y="1856"/>
              <a:ext cx="1262" cy="1264"/>
            </a:xfrm>
            <a:prstGeom prst="ellipse">
              <a:avLst/>
            </a:prstGeom>
            <a:gradFill rotWithShape="1">
              <a:gsLst>
                <a:gs pos="0">
                  <a:srgbClr val="000000"/>
                </a:gs>
                <a:gs pos="100000">
                  <a:srgbClr val="E35E23"/>
                </a:gs>
              </a:gsLst>
              <a:lin ang="2700000" scaled="1"/>
            </a:gradFill>
            <a:ln w="38100" algn="ctr">
              <a:noFill/>
              <a:round/>
              <a:headEnd/>
              <a:tailEnd/>
            </a:ln>
          </p:spPr>
          <p:txBody>
            <a:bodyPr wrap="none" anchor="ctr">
              <a:spAutoFit/>
            </a:bodyPr>
            <a:lstStyle/>
            <a:p>
              <a:endParaRPr lang="en-US">
                <a:latin typeface="Constantia" pitchFamily="18" charset="0"/>
              </a:endParaRPr>
            </a:p>
          </p:txBody>
        </p:sp>
        <p:sp>
          <p:nvSpPr>
            <p:cNvPr id="45" name="Oval 44"/>
            <p:cNvSpPr>
              <a:spLocks noChangeArrowheads="1"/>
            </p:cNvSpPr>
            <p:nvPr/>
          </p:nvSpPr>
          <p:spPr bwMode="gray">
            <a:xfrm>
              <a:off x="2338" y="1936"/>
              <a:ext cx="1096"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fontAlgn="auto">
                <a:spcBef>
                  <a:spcPts val="0"/>
                </a:spcBef>
                <a:spcAft>
                  <a:spcPts val="0"/>
                </a:spcAft>
                <a:defRPr/>
              </a:pPr>
              <a:endParaRPr lang="en-US">
                <a:latin typeface="+mn-lt"/>
                <a:cs typeface="+mn-cs"/>
              </a:endParaRPr>
            </a:p>
          </p:txBody>
        </p:sp>
        <p:sp>
          <p:nvSpPr>
            <p:cNvPr id="14361" name="Oval 45"/>
            <p:cNvSpPr>
              <a:spLocks noChangeArrowheads="1"/>
            </p:cNvSpPr>
            <p:nvPr/>
          </p:nvSpPr>
          <p:spPr bwMode="gray">
            <a:xfrm>
              <a:off x="2337" y="1939"/>
              <a:ext cx="1096" cy="1098"/>
            </a:xfrm>
            <a:prstGeom prst="ellipse">
              <a:avLst/>
            </a:prstGeom>
            <a:gradFill rotWithShape="1">
              <a:gsLst>
                <a:gs pos="0">
                  <a:srgbClr val="E35E23"/>
                </a:gs>
                <a:gs pos="100000">
                  <a:srgbClr val="6E2E11"/>
                </a:gs>
              </a:gsLst>
              <a:lin ang="2700000" scaled="1"/>
            </a:gradFill>
            <a:ln w="38100" algn="ctr">
              <a:noFill/>
              <a:round/>
              <a:headEnd/>
              <a:tailEnd/>
            </a:ln>
          </p:spPr>
          <p:txBody>
            <a:bodyPr anchor="ctr">
              <a:spAutoFit/>
            </a:bodyPr>
            <a:lstStyle/>
            <a:p>
              <a:endParaRPr lang="en-US">
                <a:latin typeface="Constantia" pitchFamily="18" charset="0"/>
              </a:endParaRPr>
            </a:p>
          </p:txBody>
        </p:sp>
      </p:grpSp>
      <p:pic>
        <p:nvPicPr>
          <p:cNvPr id="48"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sp>
        <p:nvSpPr>
          <p:cNvPr id="49" name="AutoShape 6"/>
          <p:cNvSpPr>
            <a:spLocks noChangeArrowheads="1"/>
          </p:cNvSpPr>
          <p:nvPr/>
        </p:nvSpPr>
        <p:spPr bwMode="gray">
          <a:xfrm>
            <a:off x="2051050" y="4749800"/>
            <a:ext cx="4273550" cy="508000"/>
          </a:xfrm>
          <a:prstGeom prst="roundRect">
            <a:avLst>
              <a:gd name="adj" fmla="val 50000"/>
            </a:avLst>
          </a:prstGeom>
          <a:noFill/>
          <a:ln w="28575" algn="ctr">
            <a:solidFill>
              <a:schemeClr val="bg2"/>
            </a:solidFill>
            <a:round/>
            <a:headEnd/>
            <a:tailEnd/>
          </a:ln>
        </p:spPr>
        <p:txBody>
          <a:bodyPr wrap="none" anchor="ctr"/>
          <a:lstStyle/>
          <a:p>
            <a:pPr eaLnBrk="0" hangingPunct="0"/>
            <a:r>
              <a:rPr lang="en-US" sz="2400" b="1" dirty="0" smtClean="0">
                <a:latin typeface="Constantia" pitchFamily="18" charset="0"/>
              </a:rPr>
              <a:t>Theo </a:t>
            </a:r>
            <a:r>
              <a:rPr lang="en-US" sz="2400" b="1" dirty="0" err="1" smtClean="0">
                <a:latin typeface="Constantia" pitchFamily="18" charset="0"/>
              </a:rPr>
              <a:t>dõi</a:t>
            </a:r>
            <a:r>
              <a:rPr lang="en-US" sz="2400" b="1" dirty="0" smtClean="0">
                <a:latin typeface="Constantia" pitchFamily="18" charset="0"/>
              </a:rPr>
              <a:t>  </a:t>
            </a:r>
            <a:r>
              <a:rPr lang="en-US" sz="2400" b="1" dirty="0" err="1" smtClean="0">
                <a:latin typeface="Constantia" pitchFamily="18" charset="0"/>
              </a:rPr>
              <a:t>tiến</a:t>
            </a:r>
            <a:r>
              <a:rPr lang="en-US" sz="2400" b="1" dirty="0" smtClean="0">
                <a:latin typeface="Constantia" pitchFamily="18" charset="0"/>
              </a:rPr>
              <a:t> </a:t>
            </a:r>
            <a:r>
              <a:rPr lang="en-US" sz="2400" b="1" dirty="0" err="1" smtClean="0">
                <a:latin typeface="Constantia" pitchFamily="18" charset="0"/>
              </a:rPr>
              <a:t>độ</a:t>
            </a:r>
            <a:r>
              <a:rPr lang="en-US" sz="2400" b="1" dirty="0" smtClean="0">
                <a:latin typeface="Constantia" pitchFamily="18" charset="0"/>
              </a:rPr>
              <a:t> </a:t>
            </a:r>
            <a:r>
              <a:rPr lang="en-US" sz="2400" b="1" dirty="0" err="1" smtClean="0">
                <a:latin typeface="Constantia" pitchFamily="18" charset="0"/>
              </a:rPr>
              <a:t>công</a:t>
            </a:r>
            <a:r>
              <a:rPr lang="en-US" sz="2400" b="1" dirty="0" smtClean="0">
                <a:latin typeface="Constantia" pitchFamily="18" charset="0"/>
              </a:rPr>
              <a:t> </a:t>
            </a:r>
            <a:r>
              <a:rPr lang="en-US" sz="2400" b="1" dirty="0" err="1" smtClean="0">
                <a:latin typeface="Constantia" pitchFamily="18" charset="0"/>
              </a:rPr>
              <a:t>việc</a:t>
            </a:r>
            <a:endParaRPr lang="en-US" sz="2400" b="1" dirty="0">
              <a:latin typeface="Constantia" pitchFamily="18" charset="0"/>
            </a:endParaRPr>
          </a:p>
        </p:txBody>
      </p:sp>
      <p:grpSp>
        <p:nvGrpSpPr>
          <p:cNvPr id="10" name="Group 39"/>
          <p:cNvGrpSpPr>
            <a:grpSpLocks/>
          </p:cNvGrpSpPr>
          <p:nvPr/>
        </p:nvGrpSpPr>
        <p:grpSpPr bwMode="auto">
          <a:xfrm>
            <a:off x="1752600" y="4799012"/>
            <a:ext cx="355600" cy="381000"/>
            <a:chOff x="2078" y="1680"/>
            <a:chExt cx="1615" cy="1615"/>
          </a:xfrm>
        </p:grpSpPr>
        <p:sp>
          <p:nvSpPr>
            <p:cNvPr id="51" name="Oval 40"/>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en-US">
                <a:latin typeface="Constantia" pitchFamily="18" charset="0"/>
              </a:endParaRPr>
            </a:p>
          </p:txBody>
        </p:sp>
        <p:sp>
          <p:nvSpPr>
            <p:cNvPr id="52" name="Oval 41"/>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en-US">
                <a:latin typeface="Constantia" pitchFamily="18" charset="0"/>
              </a:endParaRPr>
            </a:p>
          </p:txBody>
        </p:sp>
        <p:sp>
          <p:nvSpPr>
            <p:cNvPr id="53" name="Oval 52"/>
            <p:cNvSpPr>
              <a:spLocks noChangeArrowheads="1"/>
            </p:cNvSpPr>
            <p:nvPr/>
          </p:nvSpPr>
          <p:spPr bwMode="gray">
            <a:xfrm>
              <a:off x="2251" y="1855"/>
              <a:ext cx="1262"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fontAlgn="auto">
                <a:spcBef>
                  <a:spcPts val="0"/>
                </a:spcBef>
                <a:spcAft>
                  <a:spcPts val="0"/>
                </a:spcAft>
                <a:defRPr/>
              </a:pPr>
              <a:endParaRPr lang="en-US">
                <a:latin typeface="+mn-lt"/>
                <a:cs typeface="+mn-cs"/>
              </a:endParaRPr>
            </a:p>
          </p:txBody>
        </p:sp>
        <p:sp>
          <p:nvSpPr>
            <p:cNvPr id="54" name="Oval 43"/>
            <p:cNvSpPr>
              <a:spLocks noChangeArrowheads="1"/>
            </p:cNvSpPr>
            <p:nvPr/>
          </p:nvSpPr>
          <p:spPr bwMode="gray">
            <a:xfrm>
              <a:off x="2254" y="1856"/>
              <a:ext cx="1262" cy="1264"/>
            </a:xfrm>
            <a:prstGeom prst="ellipse">
              <a:avLst/>
            </a:prstGeom>
            <a:gradFill rotWithShape="1">
              <a:gsLst>
                <a:gs pos="0">
                  <a:srgbClr val="000000"/>
                </a:gs>
                <a:gs pos="100000">
                  <a:srgbClr val="E35E23"/>
                </a:gs>
              </a:gsLst>
              <a:lin ang="2700000" scaled="1"/>
            </a:gradFill>
            <a:ln w="38100" algn="ctr">
              <a:noFill/>
              <a:round/>
              <a:headEnd/>
              <a:tailEnd/>
            </a:ln>
          </p:spPr>
          <p:txBody>
            <a:bodyPr wrap="none" anchor="ctr">
              <a:spAutoFit/>
            </a:bodyPr>
            <a:lstStyle/>
            <a:p>
              <a:endParaRPr lang="en-US">
                <a:latin typeface="Constantia" pitchFamily="18" charset="0"/>
              </a:endParaRPr>
            </a:p>
          </p:txBody>
        </p:sp>
        <p:sp>
          <p:nvSpPr>
            <p:cNvPr id="55" name="Oval 54"/>
            <p:cNvSpPr>
              <a:spLocks noChangeArrowheads="1"/>
            </p:cNvSpPr>
            <p:nvPr/>
          </p:nvSpPr>
          <p:spPr bwMode="gray">
            <a:xfrm>
              <a:off x="2338" y="1936"/>
              <a:ext cx="1096"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fontAlgn="auto">
                <a:spcBef>
                  <a:spcPts val="0"/>
                </a:spcBef>
                <a:spcAft>
                  <a:spcPts val="0"/>
                </a:spcAft>
                <a:defRPr/>
              </a:pPr>
              <a:endParaRPr lang="en-US">
                <a:latin typeface="+mn-lt"/>
                <a:cs typeface="+mn-cs"/>
              </a:endParaRPr>
            </a:p>
          </p:txBody>
        </p:sp>
        <p:sp>
          <p:nvSpPr>
            <p:cNvPr id="56" name="Oval 45"/>
            <p:cNvSpPr>
              <a:spLocks noChangeArrowheads="1"/>
            </p:cNvSpPr>
            <p:nvPr/>
          </p:nvSpPr>
          <p:spPr bwMode="gray">
            <a:xfrm>
              <a:off x="2337" y="1939"/>
              <a:ext cx="1096" cy="1098"/>
            </a:xfrm>
            <a:prstGeom prst="ellipse">
              <a:avLst/>
            </a:prstGeom>
            <a:solidFill>
              <a:srgbClr val="FF6600"/>
            </a:solidFill>
            <a:ln>
              <a:headEnd/>
              <a:tailEnd/>
            </a:ln>
          </p:spPr>
          <p:style>
            <a:lnRef idx="1">
              <a:schemeClr val="accent1"/>
            </a:lnRef>
            <a:fillRef idx="3">
              <a:schemeClr val="accent1"/>
            </a:fillRef>
            <a:effectRef idx="2">
              <a:schemeClr val="accent1"/>
            </a:effectRef>
            <a:fontRef idx="minor">
              <a:schemeClr val="lt1"/>
            </a:fontRef>
          </p:style>
          <p:txBody>
            <a:bodyPr anchor="ctr">
              <a:spAutoFit/>
            </a:bodyPr>
            <a:lstStyle/>
            <a:p>
              <a:endParaRPr lang="en-US">
                <a:latin typeface="Constantia" pitchFamily="18" charset="0"/>
              </a:endParaRPr>
            </a:p>
          </p:txBody>
        </p:sp>
      </p:grpSp>
      <p:cxnSp>
        <p:nvCxnSpPr>
          <p:cNvPr id="57" name="Straight Connector 5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Chia sẻ thông tin</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108</a:t>
            </a:fld>
            <a:endParaRPr lang="en-US" dirty="0"/>
          </a:p>
        </p:txBody>
      </p:sp>
      <p:sp>
        <p:nvSpPr>
          <p:cNvPr id="3" name="Content Placeholder 2"/>
          <p:cNvSpPr>
            <a:spLocks noGrp="1"/>
          </p:cNvSpPr>
          <p:nvPr>
            <p:ph sz="quarter" idx="1"/>
          </p:nvPr>
        </p:nvSpPr>
        <p:spPr>
          <a:xfrm>
            <a:off x="457200" y="1066800"/>
            <a:ext cx="8229600" cy="4572000"/>
          </a:xfrm>
        </p:spPr>
        <p:txBody>
          <a:bodyPr/>
          <a:lstStyle/>
          <a:p>
            <a:pPr>
              <a:lnSpc>
                <a:spcPct val="150000"/>
              </a:lnSpc>
              <a:buFont typeface="Wingdings" pitchFamily="2" charset="2"/>
              <a:buChar char="v"/>
            </a:pPr>
            <a:r>
              <a:rPr lang="en-US" b="0" dirty="0" err="1" smtClean="0"/>
              <a:t>Nội</a:t>
            </a:r>
            <a:r>
              <a:rPr lang="en-US" b="0" dirty="0" smtClean="0"/>
              <a:t> dung:</a:t>
            </a:r>
          </a:p>
          <a:p>
            <a:pPr lvl="1">
              <a:lnSpc>
                <a:spcPct val="150000"/>
              </a:lnSpc>
              <a:buFont typeface="Wingdings" pitchFamily="2" charset="2"/>
              <a:buChar char="v"/>
            </a:pPr>
            <a:r>
              <a:rPr lang="en-US" sz="2200" dirty="0" err="1" smtClean="0"/>
              <a:t>Các</a:t>
            </a:r>
            <a:r>
              <a:rPr lang="en-US" sz="2200" dirty="0" smtClean="0"/>
              <a:t> </a:t>
            </a:r>
            <a:r>
              <a:rPr lang="en-US" sz="2200" dirty="0" err="1" smtClean="0"/>
              <a:t>báo</a:t>
            </a:r>
            <a:r>
              <a:rPr lang="en-US" sz="2200" dirty="0" smtClean="0"/>
              <a:t> </a:t>
            </a:r>
            <a:r>
              <a:rPr lang="en-US" sz="2200" dirty="0" err="1" smtClean="0"/>
              <a:t>cáo</a:t>
            </a:r>
            <a:r>
              <a:rPr lang="en-US" sz="2200" dirty="0" smtClean="0"/>
              <a:t> </a:t>
            </a:r>
            <a:r>
              <a:rPr lang="en-US" sz="2200" dirty="0" err="1" smtClean="0"/>
              <a:t>chuẩn</a:t>
            </a:r>
            <a:endParaRPr lang="en-US" sz="2200" dirty="0" smtClean="0"/>
          </a:p>
          <a:p>
            <a:pPr lvl="1">
              <a:lnSpc>
                <a:spcPct val="150000"/>
              </a:lnSpc>
              <a:buFont typeface="Wingdings" pitchFamily="2" charset="2"/>
              <a:buChar char="v"/>
            </a:pPr>
            <a:r>
              <a:rPr lang="en-US" sz="2200" dirty="0" err="1" smtClean="0"/>
              <a:t>Vài</a:t>
            </a:r>
            <a:r>
              <a:rPr lang="en-US" sz="2200" dirty="0" smtClean="0"/>
              <a:t> </a:t>
            </a:r>
            <a:r>
              <a:rPr lang="en-US" sz="2200" dirty="0" err="1" smtClean="0"/>
              <a:t>mẫu</a:t>
            </a:r>
            <a:r>
              <a:rPr lang="en-US" sz="2200" dirty="0" smtClean="0"/>
              <a:t> </a:t>
            </a:r>
            <a:r>
              <a:rPr lang="en-US" sz="2200" dirty="0" err="1" smtClean="0"/>
              <a:t>báo</a:t>
            </a:r>
            <a:r>
              <a:rPr lang="en-US" sz="2200" dirty="0" smtClean="0"/>
              <a:t> </a:t>
            </a:r>
            <a:r>
              <a:rPr lang="en-US" sz="2200" dirty="0" err="1" smtClean="0"/>
              <a:t>cáo</a:t>
            </a:r>
            <a:r>
              <a:rPr lang="en-US" sz="2200" dirty="0" smtClean="0"/>
              <a:t> </a:t>
            </a:r>
            <a:r>
              <a:rPr lang="en-US" sz="2200" dirty="0" err="1" smtClean="0"/>
              <a:t>ví</a:t>
            </a:r>
            <a:r>
              <a:rPr lang="en-US" sz="2200" dirty="0" smtClean="0"/>
              <a:t> </a:t>
            </a:r>
            <a:r>
              <a:rPr lang="en-US" sz="2200" dirty="0" err="1" smtClean="0"/>
              <a:t>dụ</a:t>
            </a:r>
            <a:endParaRPr lang="en-US" sz="2200" dirty="0" smtClean="0"/>
          </a:p>
          <a:p>
            <a:pPr lvl="1">
              <a:lnSpc>
                <a:spcPct val="150000"/>
              </a:lnSpc>
              <a:buFont typeface="Wingdings" pitchFamily="2" charset="2"/>
              <a:buChar char="v"/>
            </a:pPr>
            <a:r>
              <a:rPr lang="en-US" sz="2200" dirty="0" smtClean="0"/>
              <a:t>In </a:t>
            </a:r>
            <a:r>
              <a:rPr lang="en-US" sz="2200" dirty="0" err="1" smtClean="0"/>
              <a:t>báo</a:t>
            </a:r>
            <a:r>
              <a:rPr lang="en-US" sz="2200" dirty="0" smtClean="0"/>
              <a:t> </a:t>
            </a:r>
            <a:r>
              <a:rPr lang="en-US" sz="2200" dirty="0" err="1" smtClean="0"/>
              <a:t>cáo</a:t>
            </a:r>
            <a:endParaRPr lang="en-US" sz="2200" dirty="0" smtClean="0"/>
          </a:p>
          <a:p>
            <a:pPr lvl="1">
              <a:lnSpc>
                <a:spcPct val="150000"/>
              </a:lnSpc>
              <a:buFont typeface="Wingdings" pitchFamily="2" charset="2"/>
              <a:buChar char="v"/>
            </a:pPr>
            <a:r>
              <a:rPr lang="en-US" sz="2200" dirty="0" err="1" smtClean="0"/>
              <a:t>Xuất</a:t>
            </a:r>
            <a:r>
              <a:rPr lang="en-US" sz="2200" dirty="0" smtClean="0"/>
              <a:t> </a:t>
            </a:r>
            <a:r>
              <a:rPr lang="en-US" sz="2200" dirty="0" err="1" smtClean="0"/>
              <a:t>ra</a:t>
            </a:r>
            <a:r>
              <a:rPr lang="en-US" sz="2200" dirty="0" smtClean="0"/>
              <a:t> </a:t>
            </a:r>
            <a:r>
              <a:rPr lang="en-US" sz="2200" dirty="0" err="1" smtClean="0"/>
              <a:t>các</a:t>
            </a:r>
            <a:r>
              <a:rPr lang="en-US" sz="2200" dirty="0" smtClean="0"/>
              <a:t> </a:t>
            </a:r>
            <a:r>
              <a:rPr lang="en-US" sz="2200" dirty="0" err="1" smtClean="0"/>
              <a:t>định</a:t>
            </a:r>
            <a:r>
              <a:rPr lang="en-US" sz="2200" dirty="0" smtClean="0"/>
              <a:t> </a:t>
            </a:r>
            <a:r>
              <a:rPr lang="en-US" sz="2200" dirty="0" err="1" smtClean="0"/>
              <a:t>dạng</a:t>
            </a:r>
            <a:r>
              <a:rPr lang="en-US" sz="2200" dirty="0" smtClean="0"/>
              <a:t> </a:t>
            </a:r>
            <a:r>
              <a:rPr lang="en-US" sz="2200" dirty="0" err="1" smtClean="0"/>
              <a:t>khác</a:t>
            </a:r>
            <a:endParaRPr lang="en-US" sz="2200" dirty="0" smtClean="0"/>
          </a:p>
          <a:p>
            <a:pPr lvl="1">
              <a:lnSpc>
                <a:spcPct val="150000"/>
              </a:lnSpc>
              <a:buFont typeface="Wingdings" pitchFamily="2" charset="2"/>
              <a:buChar char="v"/>
            </a:pPr>
            <a:r>
              <a:rPr lang="en-US" sz="2200" dirty="0" err="1" smtClean="0"/>
              <a:t>Tạo</a:t>
            </a:r>
            <a:r>
              <a:rPr lang="en-US" sz="2200" dirty="0" smtClean="0"/>
              <a:t> file </a:t>
            </a:r>
            <a:r>
              <a:rPr lang="en-US" sz="2200" dirty="0" err="1" smtClean="0"/>
              <a:t>ảnh</a:t>
            </a:r>
            <a:endParaRPr lang="en-US" sz="2200" dirty="0" smtClean="0"/>
          </a:p>
          <a:p>
            <a:pPr lvl="1">
              <a:lnSpc>
                <a:spcPct val="150000"/>
              </a:lnSpc>
              <a:buFont typeface="Wingdings" pitchFamily="2" charset="2"/>
              <a:buChar char="v"/>
            </a:pPr>
            <a:r>
              <a:rPr lang="en-US" sz="2200" dirty="0" smtClean="0"/>
              <a:t>In </a:t>
            </a:r>
            <a:r>
              <a:rPr lang="en-US" sz="2200" dirty="0" err="1" smtClean="0"/>
              <a:t>khung</a:t>
            </a:r>
            <a:r>
              <a:rPr lang="en-US" sz="2200" dirty="0" smtClean="0"/>
              <a:t> </a:t>
            </a:r>
            <a:r>
              <a:rPr lang="en-US" sz="2200" dirty="0" err="1" smtClean="0"/>
              <a:t>nhìn</a:t>
            </a:r>
            <a:endParaRPr lang="en-US" sz="2200" dirty="0" smtClean="0"/>
          </a:p>
          <a:p>
            <a:pPr lvl="1">
              <a:lnSpc>
                <a:spcPct val="150000"/>
              </a:lnSpc>
              <a:buFont typeface="Wingdings" pitchFamily="2" charset="2"/>
              <a:buChar char="v"/>
            </a:pPr>
            <a:r>
              <a:rPr lang="en-US" sz="2200" dirty="0" err="1" smtClean="0"/>
              <a:t>Sử</a:t>
            </a:r>
            <a:r>
              <a:rPr lang="en-US" sz="2200" dirty="0" smtClean="0"/>
              <a:t> </a:t>
            </a:r>
            <a:r>
              <a:rPr lang="en-US" sz="2200" dirty="0" err="1" smtClean="0"/>
              <a:t>dụng</a:t>
            </a:r>
            <a:r>
              <a:rPr lang="en-US" sz="2200" dirty="0" smtClean="0"/>
              <a:t> Visual Report(</a:t>
            </a:r>
            <a:r>
              <a:rPr lang="en-US" sz="2200" dirty="0" err="1" smtClean="0"/>
              <a:t>báo</a:t>
            </a:r>
            <a:r>
              <a:rPr lang="en-US" sz="2200" dirty="0" smtClean="0"/>
              <a:t> </a:t>
            </a:r>
            <a:r>
              <a:rPr lang="en-US" sz="2200" dirty="0" err="1" smtClean="0"/>
              <a:t>cáo</a:t>
            </a:r>
            <a:r>
              <a:rPr lang="en-US" sz="2200" dirty="0" smtClean="0"/>
              <a:t> </a:t>
            </a:r>
            <a:r>
              <a:rPr lang="en-US" sz="2200" dirty="0" err="1" smtClean="0"/>
              <a:t>dạng</a:t>
            </a:r>
            <a:r>
              <a:rPr lang="en-US" sz="2200" dirty="0" smtClean="0"/>
              <a:t> </a:t>
            </a:r>
            <a:r>
              <a:rPr lang="en-US" sz="2200" dirty="0" err="1" smtClean="0"/>
              <a:t>biểu</a:t>
            </a:r>
            <a:r>
              <a:rPr lang="en-US" sz="2200" dirty="0" smtClean="0"/>
              <a:t> </a:t>
            </a:r>
            <a:r>
              <a:rPr lang="en-US" sz="2200" dirty="0" err="1" smtClean="0"/>
              <a:t>đồ</a:t>
            </a:r>
            <a:r>
              <a:rPr lang="en-US" sz="2200" dirty="0" smtClean="0"/>
              <a:t>)</a:t>
            </a:r>
          </a:p>
          <a:p>
            <a:pPr>
              <a:lnSpc>
                <a:spcPct val="150000"/>
              </a:lnSpc>
              <a:buNone/>
            </a:pPr>
            <a:endParaRPr lang="en-US" sz="2400" dirty="0" smtClean="0"/>
          </a:p>
          <a:p>
            <a:pPr>
              <a:lnSpc>
                <a:spcPct val="150000"/>
              </a:lnSpc>
              <a:buNone/>
            </a:pPr>
            <a:endParaRPr lang="en-US" sz="2400" dirty="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Các báo cáo chuẩn</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109</a:t>
            </a:fld>
            <a:endParaRPr lang="en-US" dirty="0"/>
          </a:p>
        </p:txBody>
      </p:sp>
      <p:sp>
        <p:nvSpPr>
          <p:cNvPr id="3" name="Content Placeholder 2"/>
          <p:cNvSpPr>
            <a:spLocks noGrp="1"/>
          </p:cNvSpPr>
          <p:nvPr>
            <p:ph sz="quarter" idx="1"/>
          </p:nvPr>
        </p:nvSpPr>
        <p:spPr>
          <a:xfrm>
            <a:off x="457200" y="990600"/>
            <a:ext cx="2438400" cy="609600"/>
          </a:xfrm>
        </p:spPr>
        <p:txBody>
          <a:bodyPr>
            <a:normAutofit lnSpcReduction="10000"/>
          </a:bodyPr>
          <a:lstStyle/>
          <a:p>
            <a:pPr>
              <a:lnSpc>
                <a:spcPct val="150000"/>
              </a:lnSpc>
              <a:buNone/>
            </a:pPr>
            <a:endParaRPr lang="en-US" sz="2400" dirty="0" smtClean="0"/>
          </a:p>
          <a:p>
            <a:pPr>
              <a:lnSpc>
                <a:spcPct val="150000"/>
              </a:lnSpc>
              <a:buNone/>
            </a:pPr>
            <a:endParaRPr lang="en-US" sz="2400" dirty="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85800" y="1752600"/>
            <a:ext cx="7772400" cy="4801314"/>
          </a:xfrm>
          <a:prstGeom prst="rect">
            <a:avLst/>
          </a:prstGeom>
          <a:noFill/>
        </p:spPr>
        <p:txBody>
          <a:bodyPr wrap="square" rtlCol="0">
            <a:spAutoFit/>
          </a:bodyPr>
          <a:lstStyle/>
          <a:p>
            <a:pPr>
              <a:buFont typeface="Wingdings 2" pitchFamily="18" charset="2"/>
              <a:buChar char=""/>
            </a:pPr>
            <a:r>
              <a:rPr lang="en-US" sz="2400" dirty="0" err="1" smtClean="0">
                <a:solidFill>
                  <a:schemeClr val="accent3"/>
                </a:solidFill>
              </a:rPr>
              <a:t>Báo</a:t>
            </a:r>
            <a:r>
              <a:rPr lang="en-US" sz="2400" dirty="0" smtClean="0">
                <a:solidFill>
                  <a:schemeClr val="accent3"/>
                </a:solidFill>
              </a:rPr>
              <a:t> </a:t>
            </a:r>
            <a:r>
              <a:rPr lang="en-US" sz="2400" dirty="0" err="1" smtClean="0">
                <a:solidFill>
                  <a:schemeClr val="accent3"/>
                </a:solidFill>
              </a:rPr>
              <a:t>cáo</a:t>
            </a:r>
            <a:r>
              <a:rPr lang="en-US" sz="2400" dirty="0" smtClean="0">
                <a:solidFill>
                  <a:schemeClr val="accent3"/>
                </a:solidFill>
              </a:rPr>
              <a:t> (reports) </a:t>
            </a:r>
            <a:r>
              <a:rPr lang="en-US" sz="2400" dirty="0" err="1" smtClean="0">
                <a:solidFill>
                  <a:schemeClr val="accent3"/>
                </a:solidFill>
              </a:rPr>
              <a:t>là</a:t>
            </a:r>
            <a:r>
              <a:rPr lang="en-US" sz="2400" dirty="0" smtClean="0">
                <a:solidFill>
                  <a:schemeClr val="accent3"/>
                </a:solidFill>
              </a:rPr>
              <a:t> </a:t>
            </a:r>
            <a:r>
              <a:rPr lang="en-US" sz="2400" dirty="0" err="1" smtClean="0">
                <a:solidFill>
                  <a:schemeClr val="accent3"/>
                </a:solidFill>
              </a:rPr>
              <a:t>một</a:t>
            </a:r>
            <a:r>
              <a:rPr lang="en-US" sz="2400" dirty="0" smtClean="0">
                <a:solidFill>
                  <a:schemeClr val="accent3"/>
                </a:solidFill>
              </a:rPr>
              <a:t> </a:t>
            </a:r>
            <a:r>
              <a:rPr lang="en-US" sz="2400" dirty="0" err="1" smtClean="0">
                <a:solidFill>
                  <a:schemeClr val="accent3"/>
                </a:solidFill>
              </a:rPr>
              <a:t>chức</a:t>
            </a:r>
            <a:r>
              <a:rPr lang="en-US" sz="2400" dirty="0" smtClean="0">
                <a:solidFill>
                  <a:schemeClr val="accent3"/>
                </a:solidFill>
              </a:rPr>
              <a:t> </a:t>
            </a:r>
            <a:r>
              <a:rPr lang="en-US" sz="2400" dirty="0" err="1" smtClean="0">
                <a:solidFill>
                  <a:schemeClr val="accent3"/>
                </a:solidFill>
              </a:rPr>
              <a:t>năng</a:t>
            </a:r>
            <a:r>
              <a:rPr lang="en-US" sz="2400" dirty="0" smtClean="0">
                <a:solidFill>
                  <a:schemeClr val="accent3"/>
                </a:solidFill>
              </a:rPr>
              <a:t> </a:t>
            </a:r>
            <a:r>
              <a:rPr lang="en-US" sz="2400" dirty="0" err="1" smtClean="0">
                <a:solidFill>
                  <a:schemeClr val="accent3"/>
                </a:solidFill>
              </a:rPr>
              <a:t>được</a:t>
            </a:r>
            <a:r>
              <a:rPr lang="en-US" sz="2400" dirty="0" smtClean="0">
                <a:solidFill>
                  <a:schemeClr val="accent3"/>
                </a:solidFill>
              </a:rPr>
              <a:t> </a:t>
            </a:r>
            <a:r>
              <a:rPr lang="en-US" sz="2400" dirty="0" err="1" smtClean="0">
                <a:solidFill>
                  <a:schemeClr val="accent3"/>
                </a:solidFill>
              </a:rPr>
              <a:t>dùng</a:t>
            </a:r>
            <a:r>
              <a:rPr lang="en-US" sz="2400" dirty="0" smtClean="0">
                <a:solidFill>
                  <a:schemeClr val="accent3"/>
                </a:solidFill>
              </a:rPr>
              <a:t> </a:t>
            </a:r>
            <a:r>
              <a:rPr lang="en-US" sz="2400" dirty="0" err="1" smtClean="0">
                <a:solidFill>
                  <a:schemeClr val="accent3"/>
                </a:solidFill>
              </a:rPr>
              <a:t>để</a:t>
            </a:r>
            <a:r>
              <a:rPr lang="en-US" sz="2400" dirty="0" smtClean="0">
                <a:solidFill>
                  <a:schemeClr val="accent3"/>
                </a:solidFill>
              </a:rPr>
              <a:t> in </a:t>
            </a:r>
            <a:r>
              <a:rPr lang="en-US" sz="2400" dirty="0" err="1" smtClean="0">
                <a:solidFill>
                  <a:schemeClr val="accent3"/>
                </a:solidFill>
              </a:rPr>
              <a:t>dữ</a:t>
            </a:r>
            <a:r>
              <a:rPr lang="en-US" sz="2400" dirty="0" smtClean="0">
                <a:solidFill>
                  <a:schemeClr val="accent3"/>
                </a:solidFill>
              </a:rPr>
              <a:t> </a:t>
            </a:r>
            <a:r>
              <a:rPr lang="en-US" sz="2400" dirty="0" err="1" smtClean="0">
                <a:solidFill>
                  <a:schemeClr val="accent3"/>
                </a:solidFill>
              </a:rPr>
              <a:t>liệu</a:t>
            </a:r>
            <a:r>
              <a:rPr lang="en-US" sz="2400" dirty="0" smtClean="0">
                <a:solidFill>
                  <a:schemeClr val="accent3"/>
                </a:solidFill>
              </a:rPr>
              <a:t> </a:t>
            </a:r>
            <a:r>
              <a:rPr lang="en-US" sz="2400" dirty="0" err="1" smtClean="0">
                <a:solidFill>
                  <a:schemeClr val="accent3"/>
                </a:solidFill>
              </a:rPr>
              <a:t>của</a:t>
            </a:r>
            <a:r>
              <a:rPr lang="en-US" sz="2400" dirty="0" smtClean="0">
                <a:solidFill>
                  <a:schemeClr val="accent3"/>
                </a:solidFill>
              </a:rPr>
              <a:t> project. </a:t>
            </a:r>
            <a:r>
              <a:rPr lang="en-US" sz="2400" dirty="0" err="1" smtClean="0">
                <a:solidFill>
                  <a:schemeClr val="accent3"/>
                </a:solidFill>
              </a:rPr>
              <a:t>Khác</a:t>
            </a:r>
            <a:r>
              <a:rPr lang="en-US" sz="2400" dirty="0" smtClean="0">
                <a:solidFill>
                  <a:schemeClr val="accent3"/>
                </a:solidFill>
              </a:rPr>
              <a:t> </a:t>
            </a:r>
            <a:r>
              <a:rPr lang="en-US" sz="2400" dirty="0" err="1" smtClean="0">
                <a:solidFill>
                  <a:schemeClr val="accent3"/>
                </a:solidFill>
              </a:rPr>
              <a:t>với</a:t>
            </a:r>
            <a:r>
              <a:rPr lang="en-US" sz="2400" dirty="0" smtClean="0">
                <a:solidFill>
                  <a:schemeClr val="accent3"/>
                </a:solidFill>
              </a:rPr>
              <a:t> </a:t>
            </a:r>
            <a:r>
              <a:rPr lang="en-US" sz="2400" dirty="0" err="1" smtClean="0">
                <a:solidFill>
                  <a:schemeClr val="accent3"/>
                </a:solidFill>
              </a:rPr>
              <a:t>giao</a:t>
            </a:r>
            <a:r>
              <a:rPr lang="en-US" sz="2400" dirty="0" smtClean="0">
                <a:solidFill>
                  <a:schemeClr val="accent3"/>
                </a:solidFill>
              </a:rPr>
              <a:t> </a:t>
            </a:r>
            <a:r>
              <a:rPr lang="en-US" sz="2400" dirty="0" err="1" smtClean="0">
                <a:solidFill>
                  <a:schemeClr val="accent3"/>
                </a:solidFill>
              </a:rPr>
              <a:t>diện</a:t>
            </a:r>
            <a:r>
              <a:rPr lang="en-US" sz="2400" dirty="0" smtClean="0">
                <a:solidFill>
                  <a:schemeClr val="accent3"/>
                </a:solidFill>
              </a:rPr>
              <a:t> </a:t>
            </a:r>
            <a:r>
              <a:rPr lang="en-US" sz="2400" dirty="0" err="1" smtClean="0">
                <a:solidFill>
                  <a:schemeClr val="accent3"/>
                </a:solidFill>
              </a:rPr>
              <a:t>làm</a:t>
            </a:r>
            <a:r>
              <a:rPr lang="en-US" sz="2400" dirty="0" smtClean="0">
                <a:solidFill>
                  <a:schemeClr val="accent3"/>
                </a:solidFill>
              </a:rPr>
              <a:t> </a:t>
            </a:r>
            <a:r>
              <a:rPr lang="en-US" sz="2400" dirty="0" err="1" smtClean="0">
                <a:solidFill>
                  <a:schemeClr val="accent3"/>
                </a:solidFill>
              </a:rPr>
              <a:t>việc</a:t>
            </a:r>
            <a:r>
              <a:rPr lang="en-US" sz="2400" dirty="0" smtClean="0">
                <a:solidFill>
                  <a:schemeClr val="accent3"/>
                </a:solidFill>
              </a:rPr>
              <a:t> (</a:t>
            </a:r>
            <a:r>
              <a:rPr lang="en-US" sz="2400" dirty="0" err="1" smtClean="0">
                <a:solidFill>
                  <a:schemeClr val="accent3"/>
                </a:solidFill>
              </a:rPr>
              <a:t>có</a:t>
            </a:r>
            <a:r>
              <a:rPr lang="en-US" sz="2400" dirty="0" smtClean="0">
                <a:solidFill>
                  <a:schemeClr val="accent3"/>
                </a:solidFill>
              </a:rPr>
              <a:t> </a:t>
            </a:r>
            <a:r>
              <a:rPr lang="en-US" sz="2400" dirty="0" err="1" smtClean="0">
                <a:solidFill>
                  <a:schemeClr val="accent3"/>
                </a:solidFill>
              </a:rPr>
              <a:t>thể</a:t>
            </a:r>
            <a:r>
              <a:rPr lang="en-US" sz="2400" dirty="0" smtClean="0">
                <a:solidFill>
                  <a:schemeClr val="accent3"/>
                </a:solidFill>
              </a:rPr>
              <a:t> in hay </a:t>
            </a:r>
            <a:r>
              <a:rPr lang="en-US" sz="2400" dirty="0" err="1" smtClean="0">
                <a:solidFill>
                  <a:schemeClr val="accent3"/>
                </a:solidFill>
              </a:rPr>
              <a:t>làm</a:t>
            </a:r>
            <a:r>
              <a:rPr lang="en-US" sz="2400" dirty="0" smtClean="0">
                <a:solidFill>
                  <a:schemeClr val="accent3"/>
                </a:solidFill>
              </a:rPr>
              <a:t> </a:t>
            </a:r>
            <a:r>
              <a:rPr lang="en-US" sz="2400" dirty="0" err="1" smtClean="0">
                <a:solidFill>
                  <a:schemeClr val="accent3"/>
                </a:solidFill>
              </a:rPr>
              <a:t>việc</a:t>
            </a:r>
            <a:r>
              <a:rPr lang="en-US" sz="2400" dirty="0" smtClean="0">
                <a:solidFill>
                  <a:schemeClr val="accent3"/>
                </a:solidFill>
              </a:rPr>
              <a:t> </a:t>
            </a:r>
            <a:r>
              <a:rPr lang="en-US" sz="2400" dirty="0" err="1" smtClean="0">
                <a:solidFill>
                  <a:schemeClr val="accent3"/>
                </a:solidFill>
              </a:rPr>
              <a:t>trực</a:t>
            </a:r>
            <a:r>
              <a:rPr lang="en-US" sz="2400" dirty="0" smtClean="0">
                <a:solidFill>
                  <a:schemeClr val="accent3"/>
                </a:solidFill>
              </a:rPr>
              <a:t> </a:t>
            </a:r>
            <a:r>
              <a:rPr lang="en-US" sz="2400" dirty="0" err="1" smtClean="0">
                <a:solidFill>
                  <a:schemeClr val="accent3"/>
                </a:solidFill>
              </a:rPr>
              <a:t>tiếp</a:t>
            </a:r>
            <a:r>
              <a:rPr lang="en-US" sz="2400" dirty="0" smtClean="0">
                <a:solidFill>
                  <a:schemeClr val="accent3"/>
                </a:solidFill>
              </a:rPr>
              <a:t> </a:t>
            </a:r>
            <a:r>
              <a:rPr lang="en-US" sz="2400" dirty="0" err="1" smtClean="0">
                <a:solidFill>
                  <a:schemeClr val="accent3"/>
                </a:solidFill>
              </a:rPr>
              <a:t>với</a:t>
            </a:r>
            <a:r>
              <a:rPr lang="en-US" sz="2400" dirty="0" smtClean="0">
                <a:solidFill>
                  <a:schemeClr val="accent3"/>
                </a:solidFill>
              </a:rPr>
              <a:t> </a:t>
            </a:r>
            <a:r>
              <a:rPr lang="en-US" sz="2400" dirty="0" err="1" smtClean="0">
                <a:solidFill>
                  <a:schemeClr val="accent3"/>
                </a:solidFill>
              </a:rPr>
              <a:t>nó</a:t>
            </a:r>
            <a:r>
              <a:rPr lang="en-US" sz="2400" dirty="0" smtClean="0">
                <a:solidFill>
                  <a:schemeClr val="accent3"/>
                </a:solidFill>
              </a:rPr>
              <a:t> qua </a:t>
            </a:r>
            <a:r>
              <a:rPr lang="en-US" sz="2400" dirty="0" err="1" smtClean="0">
                <a:solidFill>
                  <a:schemeClr val="accent3"/>
                </a:solidFill>
              </a:rPr>
              <a:t>màn</a:t>
            </a:r>
            <a:r>
              <a:rPr lang="en-US" sz="2400" dirty="0" smtClean="0">
                <a:solidFill>
                  <a:schemeClr val="accent3"/>
                </a:solidFill>
              </a:rPr>
              <a:t> </a:t>
            </a:r>
            <a:r>
              <a:rPr lang="en-US" sz="2400" dirty="0" err="1" smtClean="0">
                <a:solidFill>
                  <a:schemeClr val="accent3"/>
                </a:solidFill>
              </a:rPr>
              <a:t>hình</a:t>
            </a:r>
            <a:r>
              <a:rPr lang="en-US" sz="2400" dirty="0" smtClean="0">
                <a:solidFill>
                  <a:schemeClr val="accent3"/>
                </a:solidFill>
              </a:rPr>
              <a:t>), </a:t>
            </a:r>
            <a:r>
              <a:rPr lang="en-US" sz="2400" dirty="0" err="1" smtClean="0">
                <a:solidFill>
                  <a:schemeClr val="accent3"/>
                </a:solidFill>
              </a:rPr>
              <a:t>các</a:t>
            </a:r>
            <a:r>
              <a:rPr lang="en-US" sz="2400" dirty="0" smtClean="0">
                <a:solidFill>
                  <a:schemeClr val="accent3"/>
                </a:solidFill>
              </a:rPr>
              <a:t> reports </a:t>
            </a:r>
            <a:r>
              <a:rPr lang="en-US" sz="2400" dirty="0" err="1" smtClean="0">
                <a:solidFill>
                  <a:schemeClr val="accent3"/>
                </a:solidFill>
              </a:rPr>
              <a:t>được</a:t>
            </a:r>
            <a:r>
              <a:rPr lang="en-US" sz="2400" dirty="0" smtClean="0">
                <a:solidFill>
                  <a:schemeClr val="accent3"/>
                </a:solidFill>
              </a:rPr>
              <a:t> </a:t>
            </a:r>
            <a:r>
              <a:rPr lang="en-US" sz="2400" dirty="0" err="1" smtClean="0">
                <a:solidFill>
                  <a:schemeClr val="accent3"/>
                </a:solidFill>
              </a:rPr>
              <a:t>thiết</a:t>
            </a:r>
            <a:r>
              <a:rPr lang="en-US" sz="2400" dirty="0" smtClean="0">
                <a:solidFill>
                  <a:schemeClr val="accent3"/>
                </a:solidFill>
              </a:rPr>
              <a:t> </a:t>
            </a:r>
            <a:r>
              <a:rPr lang="en-US" sz="2400" dirty="0" err="1" smtClean="0">
                <a:solidFill>
                  <a:schemeClr val="accent3"/>
                </a:solidFill>
              </a:rPr>
              <a:t>kế</a:t>
            </a:r>
            <a:r>
              <a:rPr lang="en-US" sz="2400" dirty="0" smtClean="0">
                <a:solidFill>
                  <a:schemeClr val="accent3"/>
                </a:solidFill>
              </a:rPr>
              <a:t> </a:t>
            </a:r>
            <a:r>
              <a:rPr lang="en-US" sz="2400" dirty="0" err="1" smtClean="0">
                <a:solidFill>
                  <a:schemeClr val="accent3"/>
                </a:solidFill>
              </a:rPr>
              <a:t>chỉ</a:t>
            </a:r>
            <a:r>
              <a:rPr lang="en-US" sz="2400" dirty="0" smtClean="0">
                <a:solidFill>
                  <a:schemeClr val="accent3"/>
                </a:solidFill>
              </a:rPr>
              <a:t> </a:t>
            </a:r>
            <a:r>
              <a:rPr lang="en-US" sz="2400" dirty="0" err="1" smtClean="0">
                <a:solidFill>
                  <a:schemeClr val="accent3"/>
                </a:solidFill>
              </a:rPr>
              <a:t>dùng</a:t>
            </a:r>
            <a:r>
              <a:rPr lang="en-US" sz="2400" dirty="0" smtClean="0">
                <a:solidFill>
                  <a:schemeClr val="accent3"/>
                </a:solidFill>
              </a:rPr>
              <a:t> </a:t>
            </a:r>
            <a:r>
              <a:rPr lang="en-US" sz="2400" dirty="0" err="1" smtClean="0">
                <a:solidFill>
                  <a:schemeClr val="accent3"/>
                </a:solidFill>
              </a:rPr>
              <a:t>cho</a:t>
            </a:r>
            <a:r>
              <a:rPr lang="en-US" sz="2400" dirty="0" smtClean="0">
                <a:solidFill>
                  <a:schemeClr val="accent3"/>
                </a:solidFill>
              </a:rPr>
              <a:t> in </a:t>
            </a:r>
            <a:r>
              <a:rPr lang="en-US" sz="2400" dirty="0" err="1" smtClean="0">
                <a:solidFill>
                  <a:schemeClr val="accent3"/>
                </a:solidFill>
              </a:rPr>
              <a:t>ấn</a:t>
            </a:r>
            <a:r>
              <a:rPr lang="en-US" sz="2400" dirty="0" smtClean="0">
                <a:solidFill>
                  <a:schemeClr val="accent3"/>
                </a:solidFill>
              </a:rPr>
              <a:t> </a:t>
            </a:r>
            <a:r>
              <a:rPr lang="en-US" sz="2400" dirty="0" err="1" smtClean="0">
                <a:solidFill>
                  <a:schemeClr val="accent3"/>
                </a:solidFill>
              </a:rPr>
              <a:t>hoặc</a:t>
            </a:r>
            <a:r>
              <a:rPr lang="en-US" sz="2400" dirty="0" smtClean="0">
                <a:solidFill>
                  <a:schemeClr val="accent3"/>
                </a:solidFill>
              </a:rPr>
              <a:t> </a:t>
            </a:r>
            <a:r>
              <a:rPr lang="en-US" sz="2400" dirty="0" err="1" smtClean="0">
                <a:solidFill>
                  <a:schemeClr val="accent3"/>
                </a:solidFill>
              </a:rPr>
              <a:t>xem</a:t>
            </a:r>
            <a:r>
              <a:rPr lang="en-US" sz="2400" dirty="0" smtClean="0">
                <a:solidFill>
                  <a:schemeClr val="accent3"/>
                </a:solidFill>
              </a:rPr>
              <a:t> </a:t>
            </a:r>
            <a:r>
              <a:rPr lang="en-US" sz="2400" dirty="0" err="1" smtClean="0">
                <a:solidFill>
                  <a:schemeClr val="accent3"/>
                </a:solidFill>
              </a:rPr>
              <a:t>thông</a:t>
            </a:r>
            <a:r>
              <a:rPr lang="en-US" sz="2400" dirty="0" smtClean="0">
                <a:solidFill>
                  <a:schemeClr val="accent3"/>
                </a:solidFill>
              </a:rPr>
              <a:t> qua </a:t>
            </a:r>
            <a:r>
              <a:rPr lang="en-US" sz="2400" dirty="0" err="1" smtClean="0">
                <a:solidFill>
                  <a:schemeClr val="accent3"/>
                </a:solidFill>
              </a:rPr>
              <a:t>chức</a:t>
            </a:r>
            <a:r>
              <a:rPr lang="en-US" sz="2400" dirty="0" smtClean="0">
                <a:solidFill>
                  <a:schemeClr val="accent3"/>
                </a:solidFill>
              </a:rPr>
              <a:t> </a:t>
            </a:r>
            <a:r>
              <a:rPr lang="en-US" sz="2400" dirty="0" err="1" smtClean="0">
                <a:solidFill>
                  <a:schemeClr val="accent3"/>
                </a:solidFill>
              </a:rPr>
              <a:t>năng</a:t>
            </a:r>
            <a:r>
              <a:rPr lang="en-US" sz="2400" dirty="0" smtClean="0">
                <a:solidFill>
                  <a:schemeClr val="accent3"/>
                </a:solidFill>
              </a:rPr>
              <a:t> Print Preview. </a:t>
            </a:r>
          </a:p>
          <a:p>
            <a:pPr>
              <a:buFont typeface="Wingdings 2" pitchFamily="18" charset="2"/>
              <a:buChar char=""/>
            </a:pPr>
            <a:endParaRPr lang="en-US" sz="2400" dirty="0" smtClean="0">
              <a:solidFill>
                <a:schemeClr val="accent3"/>
              </a:solidFill>
            </a:endParaRPr>
          </a:p>
          <a:p>
            <a:pPr>
              <a:buFont typeface="Wingdings 2" pitchFamily="18" charset="2"/>
              <a:buChar char=""/>
            </a:pPr>
            <a:r>
              <a:rPr lang="en-US" sz="2400" dirty="0" err="1" smtClean="0">
                <a:solidFill>
                  <a:schemeClr val="accent3"/>
                </a:solidFill>
              </a:rPr>
              <a:t>Không</a:t>
            </a:r>
            <a:r>
              <a:rPr lang="en-US" sz="2400" dirty="0" smtClean="0">
                <a:solidFill>
                  <a:schemeClr val="accent3"/>
                </a:solidFill>
              </a:rPr>
              <a:t> </a:t>
            </a:r>
            <a:r>
              <a:rPr lang="en-US" sz="2400" dirty="0" err="1" smtClean="0">
                <a:solidFill>
                  <a:schemeClr val="accent3"/>
                </a:solidFill>
              </a:rPr>
              <a:t>thể</a:t>
            </a:r>
            <a:r>
              <a:rPr lang="en-US" sz="2400" dirty="0" smtClean="0">
                <a:solidFill>
                  <a:schemeClr val="accent3"/>
                </a:solidFill>
              </a:rPr>
              <a:t> </a:t>
            </a:r>
            <a:r>
              <a:rPr lang="en-US" sz="2400" dirty="0" err="1" smtClean="0">
                <a:solidFill>
                  <a:schemeClr val="accent3"/>
                </a:solidFill>
              </a:rPr>
              <a:t>nhập</a:t>
            </a:r>
            <a:r>
              <a:rPr lang="en-US" sz="2400" dirty="0" smtClean="0">
                <a:solidFill>
                  <a:schemeClr val="accent3"/>
                </a:solidFill>
              </a:rPr>
              <a:t> </a:t>
            </a:r>
            <a:r>
              <a:rPr lang="en-US" sz="2400" dirty="0" err="1" smtClean="0">
                <a:solidFill>
                  <a:schemeClr val="accent3"/>
                </a:solidFill>
              </a:rPr>
              <a:t>dữ</a:t>
            </a:r>
            <a:r>
              <a:rPr lang="en-US" sz="2400" dirty="0" smtClean="0">
                <a:solidFill>
                  <a:schemeClr val="accent3"/>
                </a:solidFill>
              </a:rPr>
              <a:t> </a:t>
            </a:r>
            <a:r>
              <a:rPr lang="en-US" sz="2400" dirty="0" err="1" smtClean="0">
                <a:solidFill>
                  <a:schemeClr val="accent3"/>
                </a:solidFill>
              </a:rPr>
              <a:t>liệu</a:t>
            </a:r>
            <a:r>
              <a:rPr lang="en-US" sz="2400" dirty="0" smtClean="0">
                <a:solidFill>
                  <a:schemeClr val="accent3"/>
                </a:solidFill>
              </a:rPr>
              <a:t> </a:t>
            </a:r>
            <a:r>
              <a:rPr lang="en-US" sz="2400" dirty="0" err="1" smtClean="0">
                <a:solidFill>
                  <a:schemeClr val="accent3"/>
                </a:solidFill>
              </a:rPr>
              <a:t>trực</a:t>
            </a:r>
            <a:r>
              <a:rPr lang="en-US" sz="2400" dirty="0" smtClean="0">
                <a:solidFill>
                  <a:schemeClr val="accent3"/>
                </a:solidFill>
              </a:rPr>
              <a:t> </a:t>
            </a:r>
            <a:r>
              <a:rPr lang="en-US" sz="2400" dirty="0" err="1" smtClean="0">
                <a:solidFill>
                  <a:schemeClr val="accent3"/>
                </a:solidFill>
              </a:rPr>
              <a:t>tiếp</a:t>
            </a:r>
            <a:r>
              <a:rPr lang="en-US" sz="2400" dirty="0" smtClean="0">
                <a:solidFill>
                  <a:schemeClr val="accent3"/>
                </a:solidFill>
              </a:rPr>
              <a:t> </a:t>
            </a:r>
            <a:r>
              <a:rPr lang="en-US" sz="2400" dirty="0" err="1" smtClean="0">
                <a:solidFill>
                  <a:schemeClr val="accent3"/>
                </a:solidFill>
              </a:rPr>
              <a:t>vào</a:t>
            </a:r>
            <a:r>
              <a:rPr lang="en-US" sz="2400" dirty="0" smtClean="0">
                <a:solidFill>
                  <a:schemeClr val="accent3"/>
                </a:solidFill>
              </a:rPr>
              <a:t> </a:t>
            </a:r>
            <a:r>
              <a:rPr lang="en-US" sz="2400" dirty="0" err="1" smtClean="0">
                <a:solidFill>
                  <a:schemeClr val="accent3"/>
                </a:solidFill>
              </a:rPr>
              <a:t>báo</a:t>
            </a:r>
            <a:r>
              <a:rPr lang="en-US" sz="2400" dirty="0" smtClean="0">
                <a:solidFill>
                  <a:schemeClr val="accent3"/>
                </a:solidFill>
              </a:rPr>
              <a:t> </a:t>
            </a:r>
            <a:r>
              <a:rPr lang="en-US" sz="2400" dirty="0" err="1" smtClean="0">
                <a:solidFill>
                  <a:schemeClr val="accent3"/>
                </a:solidFill>
              </a:rPr>
              <a:t>cáo</a:t>
            </a:r>
            <a:r>
              <a:rPr lang="en-US" sz="2400" dirty="0" smtClean="0">
                <a:solidFill>
                  <a:schemeClr val="accent3"/>
                </a:solidFill>
              </a:rPr>
              <a:t>.</a:t>
            </a:r>
          </a:p>
          <a:p>
            <a:pPr>
              <a:buFont typeface="Wingdings 2" pitchFamily="18" charset="2"/>
              <a:buChar char=""/>
            </a:pPr>
            <a:endParaRPr lang="en-US" sz="2400" dirty="0" smtClean="0">
              <a:solidFill>
                <a:schemeClr val="accent3"/>
              </a:solidFill>
            </a:endParaRPr>
          </a:p>
          <a:p>
            <a:pPr>
              <a:buFont typeface="Wingdings 2" pitchFamily="18" charset="2"/>
              <a:buChar char=""/>
            </a:pPr>
            <a:r>
              <a:rPr lang="en-US" sz="2400" dirty="0" smtClean="0">
                <a:solidFill>
                  <a:schemeClr val="accent3"/>
                </a:solidFill>
              </a:rPr>
              <a:t>MS Project </a:t>
            </a:r>
            <a:r>
              <a:rPr lang="en-US" sz="2400" dirty="0" err="1" smtClean="0">
                <a:solidFill>
                  <a:schemeClr val="accent3"/>
                </a:solidFill>
              </a:rPr>
              <a:t>phân</a:t>
            </a:r>
            <a:r>
              <a:rPr lang="en-US" sz="2400" dirty="0" smtClean="0">
                <a:solidFill>
                  <a:schemeClr val="accent3"/>
                </a:solidFill>
              </a:rPr>
              <a:t> </a:t>
            </a:r>
            <a:r>
              <a:rPr lang="en-US" sz="2400" dirty="0" err="1" smtClean="0">
                <a:solidFill>
                  <a:schemeClr val="accent3"/>
                </a:solidFill>
              </a:rPr>
              <a:t>làm</a:t>
            </a:r>
            <a:r>
              <a:rPr lang="en-US" sz="2400" dirty="0" smtClean="0">
                <a:solidFill>
                  <a:schemeClr val="accent3"/>
                </a:solidFill>
              </a:rPr>
              <a:t> 5 </a:t>
            </a:r>
            <a:r>
              <a:rPr lang="en-US" sz="2400" dirty="0" err="1" smtClean="0">
                <a:solidFill>
                  <a:schemeClr val="accent3"/>
                </a:solidFill>
              </a:rPr>
              <a:t>lọai</a:t>
            </a:r>
            <a:r>
              <a:rPr lang="en-US" sz="2400" dirty="0" smtClean="0">
                <a:solidFill>
                  <a:schemeClr val="accent3"/>
                </a:solidFill>
              </a:rPr>
              <a:t> </a:t>
            </a:r>
            <a:r>
              <a:rPr lang="en-US" sz="2400" dirty="0" err="1" smtClean="0">
                <a:solidFill>
                  <a:schemeClr val="accent3"/>
                </a:solidFill>
              </a:rPr>
              <a:t>báo</a:t>
            </a:r>
            <a:r>
              <a:rPr lang="en-US" sz="2400" dirty="0" smtClean="0">
                <a:solidFill>
                  <a:schemeClr val="accent3"/>
                </a:solidFill>
              </a:rPr>
              <a:t> </a:t>
            </a:r>
            <a:r>
              <a:rPr lang="en-US" sz="2400" dirty="0" err="1" smtClean="0">
                <a:solidFill>
                  <a:schemeClr val="accent3"/>
                </a:solidFill>
              </a:rPr>
              <a:t>cáo</a:t>
            </a:r>
            <a:r>
              <a:rPr lang="en-US" sz="2400" dirty="0" smtClean="0">
                <a:solidFill>
                  <a:schemeClr val="accent3"/>
                </a:solidFill>
              </a:rPr>
              <a:t> </a:t>
            </a:r>
            <a:r>
              <a:rPr lang="en-US" sz="2400" dirty="0" err="1" smtClean="0">
                <a:solidFill>
                  <a:schemeClr val="accent3"/>
                </a:solidFill>
              </a:rPr>
              <a:t>tiêu</a:t>
            </a:r>
            <a:r>
              <a:rPr lang="en-US" sz="2400" dirty="0" smtClean="0">
                <a:solidFill>
                  <a:schemeClr val="accent3"/>
                </a:solidFill>
              </a:rPr>
              <a:t> </a:t>
            </a:r>
            <a:r>
              <a:rPr lang="en-US" sz="2400" dirty="0" err="1" smtClean="0">
                <a:solidFill>
                  <a:schemeClr val="accent3"/>
                </a:solidFill>
              </a:rPr>
              <a:t>chuẩn</a:t>
            </a:r>
            <a:r>
              <a:rPr lang="en-US" sz="2400" dirty="0" smtClean="0">
                <a:solidFill>
                  <a:schemeClr val="accent3"/>
                </a:solidFill>
              </a:rPr>
              <a:t> </a:t>
            </a:r>
            <a:r>
              <a:rPr lang="en-US" sz="2400" dirty="0" err="1" smtClean="0">
                <a:solidFill>
                  <a:schemeClr val="accent3"/>
                </a:solidFill>
              </a:rPr>
              <a:t>cho</a:t>
            </a:r>
            <a:r>
              <a:rPr lang="en-US" sz="2400" dirty="0" smtClean="0">
                <a:solidFill>
                  <a:schemeClr val="accent3"/>
                </a:solidFill>
              </a:rPr>
              <a:t> </a:t>
            </a:r>
            <a:r>
              <a:rPr lang="en-US" sz="2400" dirty="0" err="1" smtClean="0">
                <a:solidFill>
                  <a:schemeClr val="accent3"/>
                </a:solidFill>
              </a:rPr>
              <a:t>mỗi</a:t>
            </a:r>
            <a:r>
              <a:rPr lang="en-US" sz="2400" dirty="0" smtClean="0">
                <a:solidFill>
                  <a:schemeClr val="accent3"/>
                </a:solidFill>
              </a:rPr>
              <a:t> project: Overview, Current, Costs, Assignments, Workload </a:t>
            </a:r>
            <a:r>
              <a:rPr lang="en-US" sz="2400" dirty="0" err="1" smtClean="0">
                <a:solidFill>
                  <a:schemeClr val="accent3"/>
                </a:solidFill>
              </a:rPr>
              <a:t>và</a:t>
            </a:r>
            <a:r>
              <a:rPr lang="en-US" sz="2400" dirty="0" smtClean="0">
                <a:solidFill>
                  <a:schemeClr val="accent3"/>
                </a:solidFill>
              </a:rPr>
              <a:t> Custom. </a:t>
            </a:r>
            <a:r>
              <a:rPr lang="en-US" sz="2400" dirty="0" err="1" smtClean="0">
                <a:solidFill>
                  <a:schemeClr val="accent3"/>
                </a:solidFill>
              </a:rPr>
              <a:t>Mỗi</a:t>
            </a:r>
            <a:r>
              <a:rPr lang="en-US" sz="2400" dirty="0" smtClean="0">
                <a:solidFill>
                  <a:schemeClr val="accent3"/>
                </a:solidFill>
              </a:rPr>
              <a:t> </a:t>
            </a:r>
            <a:r>
              <a:rPr lang="en-US" sz="2400" dirty="0" err="1" smtClean="0">
                <a:solidFill>
                  <a:schemeClr val="accent3"/>
                </a:solidFill>
              </a:rPr>
              <a:t>lọai</a:t>
            </a:r>
            <a:r>
              <a:rPr lang="en-US" sz="2400" dirty="0" smtClean="0">
                <a:solidFill>
                  <a:schemeClr val="accent3"/>
                </a:solidFill>
              </a:rPr>
              <a:t> </a:t>
            </a:r>
            <a:r>
              <a:rPr lang="en-US" sz="2400" dirty="0" err="1" smtClean="0">
                <a:solidFill>
                  <a:schemeClr val="accent3"/>
                </a:solidFill>
              </a:rPr>
              <a:t>lại</a:t>
            </a:r>
            <a:r>
              <a:rPr lang="en-US" sz="2400" dirty="0" smtClean="0">
                <a:solidFill>
                  <a:schemeClr val="accent3"/>
                </a:solidFill>
              </a:rPr>
              <a:t> </a:t>
            </a:r>
            <a:r>
              <a:rPr lang="en-US" sz="2400" dirty="0" err="1" smtClean="0">
                <a:solidFill>
                  <a:schemeClr val="accent3"/>
                </a:solidFill>
              </a:rPr>
              <a:t>gồm</a:t>
            </a:r>
            <a:r>
              <a:rPr lang="en-US" sz="2400" dirty="0" smtClean="0">
                <a:solidFill>
                  <a:schemeClr val="accent3"/>
                </a:solidFill>
              </a:rPr>
              <a:t> </a:t>
            </a:r>
            <a:r>
              <a:rPr lang="en-US" sz="2400" dirty="0" err="1" smtClean="0">
                <a:solidFill>
                  <a:schemeClr val="accent3"/>
                </a:solidFill>
              </a:rPr>
              <a:t>vài</a:t>
            </a:r>
            <a:r>
              <a:rPr lang="en-US" sz="2400" dirty="0" smtClean="0">
                <a:solidFill>
                  <a:schemeClr val="accent3"/>
                </a:solidFill>
              </a:rPr>
              <a:t> </a:t>
            </a:r>
            <a:r>
              <a:rPr lang="en-US" sz="2400" dirty="0" err="1" smtClean="0">
                <a:solidFill>
                  <a:schemeClr val="accent3"/>
                </a:solidFill>
              </a:rPr>
              <a:t>mẫu</a:t>
            </a:r>
            <a:r>
              <a:rPr lang="en-US" sz="2400" dirty="0" smtClean="0">
                <a:solidFill>
                  <a:schemeClr val="accent3"/>
                </a:solidFill>
              </a:rPr>
              <a:t> </a:t>
            </a:r>
            <a:r>
              <a:rPr lang="en-US" sz="2400" dirty="0" err="1" smtClean="0">
                <a:solidFill>
                  <a:schemeClr val="accent3"/>
                </a:solidFill>
              </a:rPr>
              <a:t>đựơc</a:t>
            </a:r>
            <a:r>
              <a:rPr lang="en-US" sz="2400" dirty="0" smtClean="0">
                <a:solidFill>
                  <a:schemeClr val="accent3"/>
                </a:solidFill>
              </a:rPr>
              <a:t> </a:t>
            </a:r>
            <a:r>
              <a:rPr lang="en-US" sz="2400" dirty="0" err="1" smtClean="0">
                <a:solidFill>
                  <a:schemeClr val="accent3"/>
                </a:solidFill>
              </a:rPr>
              <a:t>thiết</a:t>
            </a:r>
            <a:r>
              <a:rPr lang="en-US" sz="2400" dirty="0" smtClean="0">
                <a:solidFill>
                  <a:schemeClr val="accent3"/>
                </a:solidFill>
              </a:rPr>
              <a:t> </a:t>
            </a:r>
            <a:r>
              <a:rPr lang="en-US" sz="2400" dirty="0" err="1" smtClean="0">
                <a:solidFill>
                  <a:schemeClr val="accent3"/>
                </a:solidFill>
              </a:rPr>
              <a:t>kế</a:t>
            </a:r>
            <a:r>
              <a:rPr lang="en-US" sz="2400" dirty="0" smtClean="0">
                <a:solidFill>
                  <a:schemeClr val="accent3"/>
                </a:solidFill>
              </a:rPr>
              <a:t> </a:t>
            </a:r>
            <a:r>
              <a:rPr lang="en-US" sz="2400" dirty="0" err="1" smtClean="0">
                <a:solidFill>
                  <a:schemeClr val="accent3"/>
                </a:solidFill>
              </a:rPr>
              <a:t>sẵn</a:t>
            </a:r>
            <a:r>
              <a:rPr lang="en-US" sz="2400" dirty="0" smtClean="0">
                <a:solidFill>
                  <a:schemeClr val="accent3"/>
                </a:solidFill>
              </a:rPr>
              <a:t>, </a:t>
            </a:r>
            <a:r>
              <a:rPr lang="en-US" sz="2400" dirty="0" err="1" smtClean="0">
                <a:solidFill>
                  <a:schemeClr val="accent3"/>
                </a:solidFill>
              </a:rPr>
              <a:t>tổng</a:t>
            </a:r>
            <a:r>
              <a:rPr lang="en-US" sz="2400" dirty="0" smtClean="0">
                <a:solidFill>
                  <a:schemeClr val="accent3"/>
                </a:solidFill>
              </a:rPr>
              <a:t> </a:t>
            </a:r>
            <a:r>
              <a:rPr lang="en-US" sz="2400" dirty="0" err="1" smtClean="0">
                <a:solidFill>
                  <a:schemeClr val="accent3"/>
                </a:solidFill>
              </a:rPr>
              <a:t>cộng</a:t>
            </a:r>
            <a:r>
              <a:rPr lang="en-US" sz="2400" dirty="0" smtClean="0">
                <a:solidFill>
                  <a:schemeClr val="accent3"/>
                </a:solidFill>
              </a:rPr>
              <a:t> </a:t>
            </a:r>
            <a:r>
              <a:rPr lang="en-US" sz="2400" dirty="0" err="1" smtClean="0">
                <a:solidFill>
                  <a:schemeClr val="accent3"/>
                </a:solidFill>
              </a:rPr>
              <a:t>tất</a:t>
            </a:r>
            <a:r>
              <a:rPr lang="en-US" sz="2400" dirty="0" smtClean="0">
                <a:solidFill>
                  <a:schemeClr val="accent3"/>
                </a:solidFill>
              </a:rPr>
              <a:t> </a:t>
            </a:r>
            <a:r>
              <a:rPr lang="en-US" sz="2400" dirty="0" err="1" smtClean="0">
                <a:solidFill>
                  <a:schemeClr val="accent3"/>
                </a:solidFill>
              </a:rPr>
              <a:t>cả</a:t>
            </a:r>
            <a:r>
              <a:rPr lang="en-US" sz="2400" dirty="0" smtClean="0">
                <a:solidFill>
                  <a:schemeClr val="accent3"/>
                </a:solidFill>
              </a:rPr>
              <a:t> </a:t>
            </a:r>
            <a:r>
              <a:rPr lang="en-US" sz="2400" dirty="0" err="1" smtClean="0">
                <a:solidFill>
                  <a:schemeClr val="accent3"/>
                </a:solidFill>
              </a:rPr>
              <a:t>có</a:t>
            </a:r>
            <a:r>
              <a:rPr lang="en-US" sz="2400" dirty="0" smtClean="0">
                <a:solidFill>
                  <a:schemeClr val="accent3"/>
                </a:solidFill>
              </a:rPr>
              <a:t> 22 </a:t>
            </a:r>
            <a:r>
              <a:rPr lang="en-US" sz="2400" dirty="0" err="1" smtClean="0">
                <a:solidFill>
                  <a:schemeClr val="accent3"/>
                </a:solidFill>
              </a:rPr>
              <a:t>mẫu</a:t>
            </a:r>
            <a:r>
              <a:rPr lang="en-US" sz="2400" dirty="0" smtClean="0">
                <a:solidFill>
                  <a:schemeClr val="accent3"/>
                </a:solidFill>
              </a:rPr>
              <a:t> </a:t>
            </a:r>
            <a:r>
              <a:rPr lang="en-US" sz="2400" dirty="0" err="1" smtClean="0">
                <a:solidFill>
                  <a:schemeClr val="accent3"/>
                </a:solidFill>
              </a:rPr>
              <a:t>báo</a:t>
            </a:r>
            <a:r>
              <a:rPr lang="en-US" sz="2400" dirty="0" smtClean="0">
                <a:solidFill>
                  <a:schemeClr val="accent3"/>
                </a:solidFill>
              </a:rPr>
              <a:t> </a:t>
            </a:r>
            <a:r>
              <a:rPr lang="en-US" sz="2400" dirty="0" err="1" smtClean="0">
                <a:solidFill>
                  <a:schemeClr val="accent3"/>
                </a:solidFill>
              </a:rPr>
              <a:t>cáo</a:t>
            </a:r>
            <a:r>
              <a:rPr lang="en-US" sz="2400" dirty="0" smtClean="0">
                <a:solidFill>
                  <a:schemeClr val="accent3"/>
                </a:solidFill>
              </a:rPr>
              <a:t>.</a:t>
            </a:r>
          </a:p>
          <a:p>
            <a:endParaRPr lang="en-US" dirty="0"/>
          </a:p>
        </p:txBody>
      </p:sp>
      <p:sp>
        <p:nvSpPr>
          <p:cNvPr id="10" name="TextBox 9"/>
          <p:cNvSpPr txBox="1"/>
          <p:nvPr/>
        </p:nvSpPr>
        <p:spPr>
          <a:xfrm>
            <a:off x="762000" y="1066800"/>
            <a:ext cx="2971800" cy="523220"/>
          </a:xfrm>
          <a:prstGeom prst="rect">
            <a:avLst/>
          </a:prstGeom>
          <a:noFill/>
        </p:spPr>
        <p:txBody>
          <a:bodyPr wrap="square" rtlCol="0">
            <a:spAutoFit/>
          </a:bodyPr>
          <a:lstStyle/>
          <a:p>
            <a:pPr>
              <a:buFont typeface="Wingdings" pitchFamily="2" charset="2"/>
              <a:buChar char="v"/>
            </a:pPr>
            <a:r>
              <a:rPr lang="en-US" sz="2800" dirty="0" smtClean="0"/>
              <a:t> </a:t>
            </a:r>
            <a:r>
              <a:rPr lang="en-US" sz="2800" dirty="0" err="1" smtClean="0"/>
              <a:t>Báo</a:t>
            </a:r>
            <a:r>
              <a:rPr lang="en-US" sz="2800" dirty="0" smtClean="0"/>
              <a:t> </a:t>
            </a:r>
            <a:r>
              <a:rPr lang="en-US" sz="2800" dirty="0" err="1" smtClean="0"/>
              <a:t>cáo</a:t>
            </a:r>
            <a:r>
              <a:rPr lang="en-US" sz="2800" dirty="0" smtClean="0"/>
              <a:t> </a:t>
            </a:r>
            <a:r>
              <a:rPr lang="en-US" sz="2800" dirty="0" err="1" smtClean="0"/>
              <a:t>là</a:t>
            </a:r>
            <a:r>
              <a:rPr lang="en-US" sz="2800" dirty="0" smtClean="0"/>
              <a:t> </a:t>
            </a:r>
            <a:r>
              <a:rPr lang="en-US" sz="2800" dirty="0" err="1" smtClean="0"/>
              <a:t>gì</a:t>
            </a:r>
            <a:r>
              <a:rPr lang="en-US" sz="2800" dirty="0" smtClean="0"/>
              <a:t>?</a:t>
            </a:r>
            <a:endParaRPr lang="en-US" sz="28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Microsoft Project 2010</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11</a:t>
            </a:fld>
            <a:endParaRPr lang="en-US" dirty="0"/>
          </a:p>
        </p:txBody>
      </p:sp>
      <p:sp>
        <p:nvSpPr>
          <p:cNvPr id="3" name="Content Placeholder 2"/>
          <p:cNvSpPr>
            <a:spLocks noGrp="1"/>
          </p:cNvSpPr>
          <p:nvPr>
            <p:ph sz="quarter" idx="1"/>
          </p:nvPr>
        </p:nvSpPr>
        <p:spPr>
          <a:xfrm>
            <a:off x="381000" y="1066800"/>
            <a:ext cx="8229600" cy="5105400"/>
          </a:xfrm>
        </p:spPr>
        <p:txBody>
          <a:bodyPr>
            <a:normAutofit/>
          </a:bodyPr>
          <a:lstStyle/>
          <a:p>
            <a:pPr>
              <a:lnSpc>
                <a:spcPct val="150000"/>
              </a:lnSpc>
              <a:buFont typeface="Wingdings" pitchFamily="2" charset="2"/>
              <a:buChar char="v"/>
            </a:pPr>
            <a:r>
              <a:rPr lang="en-US" b="0" dirty="0" smtClean="0"/>
              <a:t> </a:t>
            </a:r>
            <a:r>
              <a:rPr lang="en-US" sz="2400" dirty="0" err="1" smtClean="0"/>
              <a:t>Một</a:t>
            </a:r>
            <a:r>
              <a:rPr lang="en-US" sz="2400" dirty="0" smtClean="0"/>
              <a:t> </a:t>
            </a:r>
            <a:r>
              <a:rPr lang="en-US" sz="2400" dirty="0" err="1" smtClean="0"/>
              <a:t>số</a:t>
            </a:r>
            <a:r>
              <a:rPr lang="en-US" sz="2400" dirty="0" smtClean="0"/>
              <a:t> </a:t>
            </a:r>
            <a:r>
              <a:rPr lang="en-US" sz="2400" dirty="0" err="1" smtClean="0"/>
              <a:t>thuật</a:t>
            </a:r>
            <a:r>
              <a:rPr lang="en-US" sz="2400" dirty="0" smtClean="0"/>
              <a:t> </a:t>
            </a:r>
            <a:r>
              <a:rPr lang="en-US" sz="2400" dirty="0" err="1" smtClean="0"/>
              <a:t>ngữ</a:t>
            </a:r>
            <a:r>
              <a:rPr lang="en-US" sz="2400" dirty="0" smtClean="0"/>
              <a:t>:</a:t>
            </a:r>
          </a:p>
          <a:p>
            <a:pPr lvl="1"/>
            <a:r>
              <a:rPr lang="en-US" b="1" i="1" dirty="0" smtClean="0">
                <a:solidFill>
                  <a:srgbClr val="FFC000"/>
                </a:solidFill>
              </a:rPr>
              <a:t>Task</a:t>
            </a:r>
            <a:r>
              <a:rPr lang="en-US" b="1" dirty="0" smtClean="0">
                <a:solidFill>
                  <a:srgbClr val="FFC000"/>
                </a:solidFill>
              </a:rPr>
              <a:t>: </a:t>
            </a:r>
            <a:r>
              <a:rPr lang="en-US" dirty="0" err="1" smtClean="0"/>
              <a:t>công</a:t>
            </a:r>
            <a:r>
              <a:rPr lang="en-US" dirty="0" smtClean="0"/>
              <a:t> </a:t>
            </a:r>
            <a:r>
              <a:rPr lang="en-US" dirty="0" err="1" smtClean="0"/>
              <a:t>việc</a:t>
            </a:r>
            <a:r>
              <a:rPr lang="en-US" dirty="0" smtClean="0"/>
              <a:t>, </a:t>
            </a:r>
            <a:r>
              <a:rPr lang="en-US" dirty="0" err="1" smtClean="0"/>
              <a:t>nhiệm</a:t>
            </a:r>
            <a:r>
              <a:rPr lang="en-US" dirty="0" smtClean="0"/>
              <a:t> </a:t>
            </a:r>
            <a:r>
              <a:rPr lang="en-US" dirty="0" err="1" smtClean="0"/>
              <a:t>vụ</a:t>
            </a:r>
            <a:endParaRPr lang="en-US" dirty="0" smtClean="0"/>
          </a:p>
          <a:p>
            <a:pPr lvl="1"/>
            <a:r>
              <a:rPr lang="en-US" b="1" i="1" dirty="0" smtClean="0">
                <a:solidFill>
                  <a:srgbClr val="FFC000"/>
                </a:solidFill>
              </a:rPr>
              <a:t>Resource</a:t>
            </a:r>
            <a:r>
              <a:rPr lang="en-US" b="1" dirty="0" smtClean="0">
                <a:solidFill>
                  <a:srgbClr val="FFC000"/>
                </a:solidFill>
              </a:rPr>
              <a:t>: </a:t>
            </a:r>
            <a:r>
              <a:rPr lang="en-US" dirty="0" err="1" smtClean="0"/>
              <a:t>tài</a:t>
            </a:r>
            <a:r>
              <a:rPr lang="en-US" dirty="0" smtClean="0"/>
              <a:t> </a:t>
            </a:r>
            <a:r>
              <a:rPr lang="en-US" dirty="0" err="1" smtClean="0"/>
              <a:t>nguyên</a:t>
            </a:r>
            <a:r>
              <a:rPr lang="en-US" dirty="0" smtClean="0"/>
              <a:t> (</a:t>
            </a:r>
            <a:r>
              <a:rPr lang="en-US" dirty="0" err="1" smtClean="0"/>
              <a:t>nhân</a:t>
            </a:r>
            <a:r>
              <a:rPr lang="en-US" dirty="0" smtClean="0"/>
              <a:t> </a:t>
            </a:r>
            <a:r>
              <a:rPr lang="en-US" dirty="0" err="1" smtClean="0"/>
              <a:t>lực</a:t>
            </a:r>
            <a:r>
              <a:rPr lang="en-US" dirty="0" smtClean="0"/>
              <a:t>, </a:t>
            </a:r>
            <a:r>
              <a:rPr lang="en-US" dirty="0" err="1" smtClean="0"/>
              <a:t>vật</a:t>
            </a:r>
            <a:r>
              <a:rPr lang="en-US" dirty="0" smtClean="0"/>
              <a:t> </a:t>
            </a:r>
            <a:r>
              <a:rPr lang="en-US" dirty="0" err="1" smtClean="0"/>
              <a:t>lực</a:t>
            </a:r>
            <a:r>
              <a:rPr lang="en-US" dirty="0" smtClean="0"/>
              <a:t>)</a:t>
            </a:r>
            <a:endParaRPr lang="en-US" i="1" dirty="0" smtClean="0"/>
          </a:p>
          <a:p>
            <a:pPr lvl="1"/>
            <a:r>
              <a:rPr lang="en-US" b="1" i="1" dirty="0" smtClean="0">
                <a:solidFill>
                  <a:srgbClr val="FFC000"/>
                </a:solidFill>
              </a:rPr>
              <a:t>Cost </a:t>
            </a:r>
            <a:r>
              <a:rPr lang="en-US" b="1" dirty="0" smtClean="0">
                <a:solidFill>
                  <a:srgbClr val="FFC000"/>
                </a:solidFill>
              </a:rPr>
              <a:t>: </a:t>
            </a:r>
            <a:r>
              <a:rPr lang="en-US" dirty="0" smtClean="0"/>
              <a:t>chi </a:t>
            </a:r>
            <a:r>
              <a:rPr lang="en-US" dirty="0" err="1" smtClean="0"/>
              <a:t>phí</a:t>
            </a:r>
            <a:endParaRPr lang="en-US" dirty="0" smtClean="0"/>
          </a:p>
          <a:p>
            <a:pPr lvl="1"/>
            <a:r>
              <a:rPr lang="en-US" b="1" i="1" dirty="0" smtClean="0">
                <a:solidFill>
                  <a:srgbClr val="FFC000"/>
                </a:solidFill>
              </a:rPr>
              <a:t>Baseline</a:t>
            </a:r>
            <a:r>
              <a:rPr lang="en-US" b="1" dirty="0" smtClean="0">
                <a:solidFill>
                  <a:srgbClr val="FFC000"/>
                </a:solidFill>
              </a:rPr>
              <a:t>: </a:t>
            </a:r>
            <a:r>
              <a:rPr lang="en-US" dirty="0" err="1" smtClean="0"/>
              <a:t>cột</a:t>
            </a:r>
            <a:r>
              <a:rPr lang="en-US" dirty="0" smtClean="0"/>
              <a:t> </a:t>
            </a:r>
            <a:r>
              <a:rPr lang="en-US" dirty="0" err="1" smtClean="0"/>
              <a:t>mốc</a:t>
            </a:r>
            <a:r>
              <a:rPr lang="en-US" dirty="0" smtClean="0"/>
              <a:t>, </a:t>
            </a:r>
            <a:r>
              <a:rPr lang="en-US" dirty="0" err="1" smtClean="0"/>
              <a:t>hạn</a:t>
            </a:r>
            <a:r>
              <a:rPr lang="en-US" dirty="0" smtClean="0"/>
              <a:t> </a:t>
            </a:r>
            <a:r>
              <a:rPr lang="en-US" dirty="0" err="1" smtClean="0"/>
              <a:t>định</a:t>
            </a:r>
            <a:r>
              <a:rPr lang="en-US" dirty="0" smtClean="0"/>
              <a:t> </a:t>
            </a:r>
            <a:r>
              <a:rPr lang="en-US" dirty="0" err="1" smtClean="0"/>
              <a:t>theo</a:t>
            </a:r>
            <a:r>
              <a:rPr lang="en-US" dirty="0" smtClean="0"/>
              <a:t> </a:t>
            </a:r>
            <a:r>
              <a:rPr lang="en-US" dirty="0" err="1" smtClean="0"/>
              <a:t>kế</a:t>
            </a:r>
            <a:r>
              <a:rPr lang="en-US" dirty="0" smtClean="0"/>
              <a:t> </a:t>
            </a:r>
            <a:r>
              <a:rPr lang="en-US" dirty="0" err="1" smtClean="0"/>
              <a:t>hoạch</a:t>
            </a:r>
            <a:endParaRPr lang="en-US" dirty="0" smtClean="0"/>
          </a:p>
          <a:p>
            <a:pPr lvl="1"/>
            <a:r>
              <a:rPr lang="en-US" b="1" i="1" dirty="0" smtClean="0">
                <a:solidFill>
                  <a:srgbClr val="FFC000"/>
                </a:solidFill>
              </a:rPr>
              <a:t>Duration</a:t>
            </a:r>
            <a:r>
              <a:rPr lang="en-US" b="1" dirty="0" smtClean="0">
                <a:solidFill>
                  <a:srgbClr val="FFC000"/>
                </a:solidFill>
              </a:rPr>
              <a:t>: </a:t>
            </a:r>
            <a:r>
              <a:rPr lang="en-US" dirty="0" err="1" smtClean="0"/>
              <a:t>thời</a:t>
            </a:r>
            <a:r>
              <a:rPr lang="en-US" dirty="0" smtClean="0"/>
              <a:t> </a:t>
            </a:r>
            <a:r>
              <a:rPr lang="en-US" dirty="0" err="1" smtClean="0"/>
              <a:t>gian</a:t>
            </a:r>
            <a:r>
              <a:rPr lang="en-US" dirty="0" smtClean="0"/>
              <a:t> </a:t>
            </a:r>
            <a:r>
              <a:rPr lang="en-US" dirty="0" err="1" smtClean="0"/>
              <a:t>thực</a:t>
            </a:r>
            <a:r>
              <a:rPr lang="en-US" dirty="0" smtClean="0"/>
              <a:t> </a:t>
            </a:r>
            <a:r>
              <a:rPr lang="en-US" dirty="0" err="1" smtClean="0"/>
              <a:t>hiện</a:t>
            </a:r>
            <a:endParaRPr lang="en-US" dirty="0" smtClean="0"/>
          </a:p>
          <a:p>
            <a:pPr lvl="1"/>
            <a:r>
              <a:rPr lang="en-US" b="1" i="1" dirty="0" smtClean="0">
                <a:solidFill>
                  <a:srgbClr val="FFC000"/>
                </a:solidFill>
              </a:rPr>
              <a:t>Predecessors</a:t>
            </a:r>
            <a:r>
              <a:rPr lang="en-US" b="1" dirty="0" smtClean="0">
                <a:solidFill>
                  <a:srgbClr val="FFC000"/>
                </a:solidFill>
              </a:rPr>
              <a:t>: </a:t>
            </a:r>
            <a:r>
              <a:rPr lang="en-US" dirty="0" err="1" smtClean="0"/>
              <a:t>công</a:t>
            </a:r>
            <a:r>
              <a:rPr lang="en-US" dirty="0" smtClean="0"/>
              <a:t> </a:t>
            </a:r>
            <a:r>
              <a:rPr lang="en-US" dirty="0" err="1" smtClean="0"/>
              <a:t>việc</a:t>
            </a:r>
            <a:r>
              <a:rPr lang="en-US" dirty="0" smtClean="0"/>
              <a:t> </a:t>
            </a:r>
            <a:r>
              <a:rPr lang="en-US" dirty="0" err="1" smtClean="0"/>
              <a:t>tiên</a:t>
            </a:r>
            <a:r>
              <a:rPr lang="en-US" dirty="0" smtClean="0"/>
              <a:t> </a:t>
            </a:r>
            <a:r>
              <a:rPr lang="en-US" dirty="0" err="1" smtClean="0"/>
              <a:t>quyết</a:t>
            </a:r>
            <a:r>
              <a:rPr lang="en-US" dirty="0" smtClean="0"/>
              <a:t> (</a:t>
            </a:r>
            <a:r>
              <a:rPr lang="en-US" dirty="0" err="1" smtClean="0"/>
              <a:t>thực</a:t>
            </a:r>
            <a:r>
              <a:rPr lang="en-US" dirty="0" smtClean="0"/>
              <a:t> </a:t>
            </a:r>
            <a:r>
              <a:rPr lang="en-US" dirty="0" err="1" smtClean="0"/>
              <a:t>hiện</a:t>
            </a:r>
            <a:r>
              <a:rPr lang="en-US" dirty="0" smtClean="0"/>
              <a:t> </a:t>
            </a:r>
            <a:r>
              <a:rPr lang="en-US" dirty="0" err="1" smtClean="0"/>
              <a:t>trước</a:t>
            </a:r>
            <a:r>
              <a:rPr lang="en-US" dirty="0" smtClean="0"/>
              <a:t>)</a:t>
            </a:r>
          </a:p>
          <a:p>
            <a:pPr lvl="1"/>
            <a:r>
              <a:rPr lang="en-US" b="1" i="1" dirty="0" smtClean="0">
                <a:solidFill>
                  <a:srgbClr val="FFC000"/>
                </a:solidFill>
              </a:rPr>
              <a:t>Successors</a:t>
            </a:r>
            <a:r>
              <a:rPr lang="en-US" b="1" dirty="0" smtClean="0">
                <a:solidFill>
                  <a:srgbClr val="FFC000"/>
                </a:solidFill>
              </a:rPr>
              <a:t>: </a:t>
            </a:r>
            <a:r>
              <a:rPr lang="en-US" dirty="0" err="1" smtClean="0"/>
              <a:t>công</a:t>
            </a:r>
            <a:r>
              <a:rPr lang="en-US" dirty="0" smtClean="0"/>
              <a:t> </a:t>
            </a:r>
            <a:r>
              <a:rPr lang="en-US" dirty="0" err="1" smtClean="0"/>
              <a:t>việc</a:t>
            </a:r>
            <a:r>
              <a:rPr lang="en-US" dirty="0" smtClean="0"/>
              <a:t> </a:t>
            </a:r>
            <a:r>
              <a:rPr lang="en-US" dirty="0" err="1" smtClean="0"/>
              <a:t>kế</a:t>
            </a:r>
            <a:r>
              <a:rPr lang="en-US" dirty="0" smtClean="0"/>
              <a:t> </a:t>
            </a:r>
            <a:r>
              <a:rPr lang="en-US" dirty="0" err="1" smtClean="0"/>
              <a:t>tiếp</a:t>
            </a:r>
            <a:endParaRPr lang="en-US" dirty="0" smtClean="0"/>
          </a:p>
          <a:p>
            <a:pPr lvl="1"/>
            <a:r>
              <a:rPr lang="en-US" b="1" i="1" dirty="0" smtClean="0">
                <a:solidFill>
                  <a:srgbClr val="FFC000"/>
                </a:solidFill>
              </a:rPr>
              <a:t>Work</a:t>
            </a:r>
            <a:r>
              <a:rPr lang="en-US" b="1" dirty="0" smtClean="0">
                <a:solidFill>
                  <a:srgbClr val="FFC000"/>
                </a:solidFill>
              </a:rPr>
              <a:t>: </a:t>
            </a:r>
            <a:r>
              <a:rPr lang="en-US" dirty="0" err="1" smtClean="0"/>
              <a:t>số</a:t>
            </a:r>
            <a:r>
              <a:rPr lang="en-US" dirty="0" smtClean="0"/>
              <a:t> </a:t>
            </a:r>
            <a:r>
              <a:rPr lang="en-US" dirty="0" err="1" smtClean="0"/>
              <a:t>giờ</a:t>
            </a:r>
            <a:r>
              <a:rPr lang="en-US" dirty="0" smtClean="0"/>
              <a:t> </a:t>
            </a:r>
            <a:r>
              <a:rPr lang="en-US" dirty="0" err="1" smtClean="0"/>
              <a:t>công</a:t>
            </a:r>
            <a:r>
              <a:rPr lang="en-US" dirty="0" smtClean="0"/>
              <a:t> </a:t>
            </a:r>
            <a:r>
              <a:rPr lang="en-US" dirty="0" err="1" smtClean="0"/>
              <a:t>thực</a:t>
            </a:r>
            <a:r>
              <a:rPr lang="en-US" dirty="0" smtClean="0"/>
              <a:t> </a:t>
            </a:r>
            <a:r>
              <a:rPr lang="en-US" dirty="0" err="1" smtClean="0"/>
              <a:t>hiện</a:t>
            </a:r>
            <a:r>
              <a:rPr lang="en-US" dirty="0" smtClean="0"/>
              <a:t> </a:t>
            </a:r>
            <a:r>
              <a:rPr lang="en-US" dirty="0" err="1" smtClean="0"/>
              <a:t>công</a:t>
            </a:r>
            <a:r>
              <a:rPr lang="en-US" dirty="0" smtClean="0"/>
              <a:t> </a:t>
            </a:r>
            <a:r>
              <a:rPr lang="en-US" dirty="0" err="1" smtClean="0"/>
              <a:t>việc</a:t>
            </a:r>
            <a:endParaRPr lang="en-US" dirty="0" smtClean="0"/>
          </a:p>
          <a:p>
            <a:pPr lvl="1"/>
            <a:r>
              <a:rPr lang="en-US" b="1" i="1" dirty="0" err="1" smtClean="0">
                <a:solidFill>
                  <a:srgbClr val="FFC000"/>
                </a:solidFill>
              </a:rPr>
              <a:t>Shedule</a:t>
            </a:r>
            <a:r>
              <a:rPr lang="en-US" b="1" dirty="0" smtClean="0">
                <a:solidFill>
                  <a:srgbClr val="FFC000"/>
                </a:solidFill>
              </a:rPr>
              <a:t>: </a:t>
            </a:r>
            <a:r>
              <a:rPr lang="en-US" dirty="0" err="1" smtClean="0"/>
              <a:t>lịch</a:t>
            </a:r>
            <a:r>
              <a:rPr lang="en-US" dirty="0" smtClean="0"/>
              <a:t> </a:t>
            </a:r>
            <a:r>
              <a:rPr lang="en-US" dirty="0" err="1" smtClean="0"/>
              <a:t>trình</a:t>
            </a:r>
            <a:r>
              <a:rPr lang="en-US" dirty="0" smtClean="0"/>
              <a:t> </a:t>
            </a:r>
            <a:r>
              <a:rPr lang="en-US" dirty="0" err="1" smtClean="0"/>
              <a:t>của</a:t>
            </a:r>
            <a:r>
              <a:rPr lang="en-US" dirty="0" smtClean="0"/>
              <a:t> </a:t>
            </a:r>
            <a:r>
              <a:rPr lang="en-US" dirty="0" err="1" smtClean="0"/>
              <a:t>dự</a:t>
            </a:r>
            <a:r>
              <a:rPr lang="en-US" dirty="0" smtClean="0"/>
              <a:t> </a:t>
            </a:r>
            <a:r>
              <a:rPr lang="en-US" dirty="0" err="1" smtClean="0"/>
              <a:t>án</a:t>
            </a:r>
            <a:endParaRPr lang="en-US" dirty="0" smtClean="0"/>
          </a:p>
          <a:p>
            <a:pPr lvl="1"/>
            <a:r>
              <a:rPr lang="en-US" b="1" i="1" dirty="0" smtClean="0">
                <a:solidFill>
                  <a:srgbClr val="FFC000"/>
                </a:solidFill>
              </a:rPr>
              <a:t>Task list</a:t>
            </a:r>
            <a:r>
              <a:rPr lang="en-US" b="1" dirty="0" smtClean="0">
                <a:solidFill>
                  <a:srgbClr val="FFC000"/>
                </a:solidFill>
              </a:rPr>
              <a:t>: </a:t>
            </a:r>
            <a:r>
              <a:rPr lang="en-US" dirty="0" err="1" smtClean="0"/>
              <a:t>danh</a:t>
            </a:r>
            <a:r>
              <a:rPr lang="en-US" dirty="0" smtClean="0"/>
              <a:t> </a:t>
            </a:r>
            <a:r>
              <a:rPr lang="en-US" dirty="0" err="1" smtClean="0"/>
              <a:t>sách</a:t>
            </a:r>
            <a:r>
              <a:rPr lang="en-US" dirty="0" smtClean="0"/>
              <a:t> </a:t>
            </a:r>
            <a:r>
              <a:rPr lang="en-US" dirty="0" err="1" smtClean="0"/>
              <a:t>công</a:t>
            </a:r>
            <a:r>
              <a:rPr lang="en-US" dirty="0" smtClean="0"/>
              <a:t> </a:t>
            </a:r>
            <a:r>
              <a:rPr lang="en-US" dirty="0" err="1" smtClean="0"/>
              <a:t>việc</a:t>
            </a:r>
            <a:endParaRPr lang="en-US" dirty="0" smtClean="0"/>
          </a:p>
          <a:p>
            <a:pPr lvl="1"/>
            <a:endParaRPr lang="en-US" dirty="0" smtClean="0"/>
          </a:p>
          <a:p>
            <a:pPr>
              <a:lnSpc>
                <a:spcPct val="150000"/>
              </a:lnSpc>
              <a:buNone/>
            </a:pPr>
            <a:endParaRPr lang="en-US" sz="2400" dirty="0" smtClean="0"/>
          </a:p>
          <a:p>
            <a:pPr>
              <a:lnSpc>
                <a:spcPct val="150000"/>
              </a:lnSpc>
              <a:buNone/>
            </a:pPr>
            <a:endParaRPr lang="en-US" sz="2400" dirty="0"/>
          </a:p>
        </p:txBody>
      </p:sp>
      <p:pic>
        <p:nvPicPr>
          <p:cNvPr id="5" name="Picture 43" descr="087"/>
          <p:cNvPicPr>
            <a:picLocks noChangeAspect="1" noChangeArrowheads="1"/>
          </p:cNvPicPr>
          <p:nvPr/>
        </p:nvPicPr>
        <p:blipFill>
          <a:blip r:embed="rId3"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Các báo cáo chuẩn</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110</a:t>
            </a:fld>
            <a:endParaRPr lang="en-US" dirty="0"/>
          </a:p>
        </p:txBody>
      </p:sp>
      <p:sp>
        <p:nvSpPr>
          <p:cNvPr id="3" name="Content Placeholder 2"/>
          <p:cNvSpPr>
            <a:spLocks noGrp="1"/>
          </p:cNvSpPr>
          <p:nvPr>
            <p:ph sz="quarter" idx="1"/>
          </p:nvPr>
        </p:nvSpPr>
        <p:spPr>
          <a:xfrm>
            <a:off x="457200" y="2133600"/>
            <a:ext cx="8229600" cy="1143000"/>
          </a:xfrm>
        </p:spPr>
        <p:txBody>
          <a:bodyPr/>
          <a:lstStyle/>
          <a:p>
            <a:pPr>
              <a:lnSpc>
                <a:spcPct val="150000"/>
              </a:lnSpc>
              <a:buNone/>
            </a:pPr>
            <a:endParaRPr lang="en-US" sz="2400" dirty="0" smtClean="0"/>
          </a:p>
          <a:p>
            <a:pPr>
              <a:lnSpc>
                <a:spcPct val="150000"/>
              </a:lnSpc>
              <a:buNone/>
            </a:pPr>
            <a:endParaRPr lang="en-US" sz="2400" dirty="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57200" y="990600"/>
            <a:ext cx="8001000" cy="738664"/>
          </a:xfrm>
          <a:prstGeom prst="rect">
            <a:avLst/>
          </a:prstGeom>
          <a:noFill/>
        </p:spPr>
        <p:txBody>
          <a:bodyPr wrap="square" rtlCol="0">
            <a:spAutoFit/>
          </a:bodyPr>
          <a:lstStyle/>
          <a:p>
            <a:r>
              <a:rPr lang="en-US" sz="2400" dirty="0" err="1" smtClean="0"/>
              <a:t>Bạn</a:t>
            </a:r>
            <a:r>
              <a:rPr lang="en-US" sz="2400" dirty="0" smtClean="0"/>
              <a:t> </a:t>
            </a:r>
            <a:r>
              <a:rPr lang="en-US" sz="2400" dirty="0" err="1" smtClean="0"/>
              <a:t>có</a:t>
            </a:r>
            <a:r>
              <a:rPr lang="en-US" sz="2400" dirty="0" smtClean="0"/>
              <a:t> </a:t>
            </a:r>
            <a:r>
              <a:rPr lang="en-US" sz="2400" dirty="0" err="1" smtClean="0"/>
              <a:t>thể</a:t>
            </a:r>
            <a:r>
              <a:rPr lang="en-US" sz="2400" dirty="0" smtClean="0"/>
              <a:t> </a:t>
            </a:r>
            <a:r>
              <a:rPr lang="en-US" sz="2400" dirty="0" err="1" smtClean="0"/>
              <a:t>xem</a:t>
            </a:r>
            <a:r>
              <a:rPr lang="en-US" sz="2400" dirty="0" smtClean="0"/>
              <a:t> </a:t>
            </a:r>
            <a:r>
              <a:rPr lang="en-US" sz="2400" dirty="0" err="1" smtClean="0"/>
              <a:t>báo</a:t>
            </a:r>
            <a:r>
              <a:rPr lang="en-US" sz="2400" dirty="0" smtClean="0"/>
              <a:t> </a:t>
            </a:r>
            <a:r>
              <a:rPr lang="en-US" sz="2400" dirty="0" err="1" smtClean="0"/>
              <a:t>cáo</a:t>
            </a:r>
            <a:r>
              <a:rPr lang="en-US" sz="2400" dirty="0" smtClean="0"/>
              <a:t> </a:t>
            </a:r>
            <a:r>
              <a:rPr lang="en-US" sz="2400" dirty="0" err="1" smtClean="0"/>
              <a:t>tại</a:t>
            </a:r>
            <a:r>
              <a:rPr lang="en-US" sz="2400" dirty="0" smtClean="0"/>
              <a:t> </a:t>
            </a:r>
            <a:r>
              <a:rPr lang="en-US" sz="2400" dirty="0" err="1" smtClean="0"/>
              <a:t>thẻ</a:t>
            </a:r>
            <a:r>
              <a:rPr lang="en-US" sz="2400" dirty="0" smtClean="0"/>
              <a:t> </a:t>
            </a:r>
            <a:r>
              <a:rPr lang="en-US" sz="2400" dirty="0" smtClean="0">
                <a:solidFill>
                  <a:srgbClr val="FFC000"/>
                </a:solidFill>
              </a:rPr>
              <a:t>Project</a:t>
            </a:r>
            <a:r>
              <a:rPr lang="en-US" sz="2400" dirty="0" smtClean="0"/>
              <a:t> </a:t>
            </a:r>
            <a:r>
              <a:rPr lang="en-US" sz="2400" dirty="0" err="1" smtClean="0"/>
              <a:t>mục</a:t>
            </a:r>
            <a:r>
              <a:rPr lang="en-US" sz="2400" dirty="0" smtClean="0"/>
              <a:t> </a:t>
            </a:r>
            <a:r>
              <a:rPr lang="en-US" sz="2400" dirty="0" smtClean="0">
                <a:solidFill>
                  <a:srgbClr val="FFC000"/>
                </a:solidFill>
              </a:rPr>
              <a:t>Reports</a:t>
            </a:r>
          </a:p>
          <a:p>
            <a:endParaRPr lang="en-US" dirty="0"/>
          </a:p>
        </p:txBody>
      </p:sp>
      <p:pic>
        <p:nvPicPr>
          <p:cNvPr id="10" name="Picture 9"/>
          <p:cNvPicPr/>
          <p:nvPr/>
        </p:nvPicPr>
        <p:blipFill>
          <a:blip r:embed="rId3" cstate="print"/>
          <a:srcRect/>
          <a:stretch>
            <a:fillRect/>
          </a:stretch>
        </p:blipFill>
        <p:spPr bwMode="auto">
          <a:xfrm>
            <a:off x="457200" y="1752600"/>
            <a:ext cx="8229600" cy="1295400"/>
          </a:xfrm>
          <a:prstGeom prst="rect">
            <a:avLst/>
          </a:prstGeom>
          <a:noFill/>
          <a:ln w="9525">
            <a:noFill/>
            <a:miter lim="800000"/>
            <a:headEnd/>
            <a:tailEnd/>
          </a:ln>
        </p:spPr>
      </p:pic>
      <p:pic>
        <p:nvPicPr>
          <p:cNvPr id="11" name="Picture 10"/>
          <p:cNvPicPr/>
          <p:nvPr/>
        </p:nvPicPr>
        <p:blipFill>
          <a:blip r:embed="rId4" cstate="print"/>
          <a:srcRect/>
          <a:stretch>
            <a:fillRect/>
          </a:stretch>
        </p:blipFill>
        <p:spPr bwMode="auto">
          <a:xfrm>
            <a:off x="1143000" y="3810000"/>
            <a:ext cx="4744085" cy="2428240"/>
          </a:xfrm>
          <a:prstGeom prst="rect">
            <a:avLst/>
          </a:prstGeom>
          <a:noFill/>
          <a:ln w="9525">
            <a:noFill/>
            <a:miter lim="800000"/>
            <a:headEnd/>
            <a:tailEnd/>
          </a:ln>
        </p:spPr>
      </p:pic>
      <p:sp>
        <p:nvSpPr>
          <p:cNvPr id="12" name="TextBox 11"/>
          <p:cNvSpPr txBox="1"/>
          <p:nvPr/>
        </p:nvSpPr>
        <p:spPr>
          <a:xfrm>
            <a:off x="533400" y="3276600"/>
            <a:ext cx="8229600" cy="461665"/>
          </a:xfrm>
          <a:prstGeom prst="rect">
            <a:avLst/>
          </a:prstGeom>
          <a:noFill/>
        </p:spPr>
        <p:txBody>
          <a:bodyPr wrap="square" rtlCol="0">
            <a:spAutoFit/>
          </a:bodyPr>
          <a:lstStyle/>
          <a:p>
            <a:r>
              <a:rPr lang="en-US" sz="2400" dirty="0" err="1" smtClean="0"/>
              <a:t>Hộp</a:t>
            </a:r>
            <a:r>
              <a:rPr lang="en-US" sz="2400" dirty="0" smtClean="0"/>
              <a:t> </a:t>
            </a:r>
            <a:r>
              <a:rPr lang="en-US" sz="2400" dirty="0" err="1" smtClean="0"/>
              <a:t>thoại</a:t>
            </a:r>
            <a:r>
              <a:rPr lang="en-US" sz="2400" dirty="0" smtClean="0"/>
              <a:t> </a:t>
            </a:r>
            <a:r>
              <a:rPr lang="en-US" sz="2400" dirty="0" smtClean="0">
                <a:solidFill>
                  <a:srgbClr val="FFC000"/>
                </a:solidFill>
              </a:rPr>
              <a:t>Reports</a:t>
            </a:r>
            <a:r>
              <a:rPr lang="en-US" sz="2400" dirty="0" smtClean="0"/>
              <a:t> </a:t>
            </a:r>
            <a:r>
              <a:rPr lang="en-US" sz="2400" dirty="0" err="1" smtClean="0"/>
              <a:t>sẽ</a:t>
            </a:r>
            <a:r>
              <a:rPr lang="en-US" sz="2400" dirty="0" smtClean="0"/>
              <a:t> </a:t>
            </a:r>
            <a:r>
              <a:rPr lang="en-US" sz="2400" dirty="0" err="1" smtClean="0"/>
              <a:t>hiện</a:t>
            </a:r>
            <a:r>
              <a:rPr lang="en-US" sz="2400" dirty="0" smtClean="0"/>
              <a:t> </a:t>
            </a:r>
            <a:r>
              <a:rPr lang="en-US" sz="2400" dirty="0" err="1" smtClean="0"/>
              <a:t>lên</a:t>
            </a:r>
            <a:r>
              <a:rPr lang="en-US" sz="2400" dirty="0" smtClean="0"/>
              <a:t> </a:t>
            </a:r>
            <a:r>
              <a:rPr lang="en-US" sz="2400" dirty="0" err="1" smtClean="0"/>
              <a:t>để</a:t>
            </a:r>
            <a:r>
              <a:rPr lang="en-US" sz="2400" dirty="0" smtClean="0"/>
              <a:t> </a:t>
            </a:r>
            <a:r>
              <a:rPr lang="en-US" sz="2400" dirty="0" err="1" smtClean="0"/>
              <a:t>bạn</a:t>
            </a:r>
            <a:r>
              <a:rPr lang="en-US" sz="2400" dirty="0" smtClean="0"/>
              <a:t> </a:t>
            </a:r>
            <a:r>
              <a:rPr lang="en-US" sz="2400" dirty="0" err="1" smtClean="0"/>
              <a:t>lựa</a:t>
            </a:r>
            <a:r>
              <a:rPr lang="en-US" sz="2400" dirty="0" smtClean="0"/>
              <a:t> </a:t>
            </a:r>
            <a:r>
              <a:rPr lang="en-US" sz="2400" dirty="0" err="1" smtClean="0"/>
              <a:t>chọn</a:t>
            </a:r>
            <a:r>
              <a:rPr lang="en-US" sz="2400" dirty="0" smtClean="0"/>
              <a:t> </a:t>
            </a:r>
            <a:r>
              <a:rPr lang="en-US" sz="2400" dirty="0" err="1" smtClean="0"/>
              <a:t>loại</a:t>
            </a:r>
            <a:r>
              <a:rPr lang="en-US" sz="2400" dirty="0" smtClean="0"/>
              <a:t> </a:t>
            </a:r>
            <a:r>
              <a:rPr lang="en-US" sz="2400" dirty="0" err="1" smtClean="0"/>
              <a:t>báo</a:t>
            </a:r>
            <a:r>
              <a:rPr lang="en-US" sz="2400" dirty="0" smtClean="0"/>
              <a:t> </a:t>
            </a:r>
            <a:r>
              <a:rPr lang="en-US" sz="2400" dirty="0" err="1" smtClean="0"/>
              <a:t>cáo</a:t>
            </a:r>
            <a:r>
              <a:rPr lang="en-US" sz="2400" dirty="0" smtClean="0"/>
              <a:t>.</a:t>
            </a:r>
            <a:endParaRPr lang="en-US" sz="2400" dirty="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Các báo cáo chuẩn</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111</a:t>
            </a:fld>
            <a:endParaRPr lang="en-US" dirty="0"/>
          </a:p>
        </p:txBody>
      </p:sp>
      <p:sp>
        <p:nvSpPr>
          <p:cNvPr id="3" name="Content Placeholder 2"/>
          <p:cNvSpPr>
            <a:spLocks noGrp="1"/>
          </p:cNvSpPr>
          <p:nvPr>
            <p:ph sz="quarter" idx="1"/>
          </p:nvPr>
        </p:nvSpPr>
        <p:spPr>
          <a:xfrm>
            <a:off x="1143000" y="1600200"/>
            <a:ext cx="6172200" cy="3810000"/>
          </a:xfrm>
        </p:spPr>
        <p:txBody>
          <a:bodyPr>
            <a:normAutofit/>
          </a:bodyPr>
          <a:lstStyle/>
          <a:p>
            <a:pPr>
              <a:lnSpc>
                <a:spcPct val="150000"/>
              </a:lnSpc>
              <a:buNone/>
            </a:pPr>
            <a:endParaRPr lang="en-US" sz="2400" dirty="0" smtClean="0"/>
          </a:p>
          <a:p>
            <a:pPr>
              <a:lnSpc>
                <a:spcPct val="150000"/>
              </a:lnSpc>
              <a:buNone/>
            </a:pPr>
            <a:endParaRPr lang="en-US" sz="2400" dirty="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1" name="Table 10"/>
          <p:cNvGraphicFramePr>
            <a:graphicFrameLocks noGrp="1"/>
          </p:cNvGraphicFramePr>
          <p:nvPr/>
        </p:nvGraphicFramePr>
        <p:xfrm>
          <a:off x="685800" y="1981200"/>
          <a:ext cx="7924800" cy="3364992"/>
        </p:xfrm>
        <a:graphic>
          <a:graphicData uri="http://schemas.openxmlformats.org/drawingml/2006/table">
            <a:tbl>
              <a:tblPr/>
              <a:tblGrid>
                <a:gridCol w="2590800"/>
                <a:gridCol w="5334000"/>
              </a:tblGrid>
              <a:tr h="0">
                <a:tc>
                  <a:txBody>
                    <a:bodyPr/>
                    <a:lstStyle/>
                    <a:p>
                      <a:pPr marL="0" marR="0" algn="ctr">
                        <a:lnSpc>
                          <a:spcPct val="115000"/>
                        </a:lnSpc>
                        <a:spcBef>
                          <a:spcPts val="0"/>
                        </a:spcBef>
                        <a:spcAft>
                          <a:spcPts val="0"/>
                        </a:spcAft>
                      </a:pPr>
                      <a:r>
                        <a:rPr lang="en-US" sz="2400" dirty="0" err="1">
                          <a:solidFill>
                            <a:schemeClr val="accent3"/>
                          </a:solidFill>
                          <a:latin typeface="Constantia" pitchFamily="18" charset="0"/>
                          <a:ea typeface="Calibri"/>
                          <a:cs typeface="Times New Roman"/>
                        </a:rPr>
                        <a:t>Lọai</a:t>
                      </a:r>
                      <a:r>
                        <a:rPr lang="en-US" sz="2400" dirty="0">
                          <a:solidFill>
                            <a:schemeClr val="accent3"/>
                          </a:solidFill>
                          <a:latin typeface="Constantia" pitchFamily="18" charset="0"/>
                          <a:ea typeface="Calibri"/>
                          <a:cs typeface="Times New Roman"/>
                        </a:rPr>
                        <a:t> </a:t>
                      </a:r>
                      <a:r>
                        <a:rPr lang="en-US" sz="2400" dirty="0" err="1">
                          <a:solidFill>
                            <a:schemeClr val="accent3"/>
                          </a:solidFill>
                          <a:latin typeface="Constantia" pitchFamily="18" charset="0"/>
                          <a:ea typeface="Calibri"/>
                          <a:cs typeface="Times New Roman"/>
                        </a:rPr>
                        <a:t>báo</a:t>
                      </a:r>
                      <a:r>
                        <a:rPr lang="en-US" sz="2400" dirty="0">
                          <a:solidFill>
                            <a:schemeClr val="accent3"/>
                          </a:solidFill>
                          <a:latin typeface="Constantia" pitchFamily="18" charset="0"/>
                          <a:ea typeface="Calibri"/>
                          <a:cs typeface="Times New Roman"/>
                        </a:rPr>
                        <a:t> </a:t>
                      </a:r>
                      <a:r>
                        <a:rPr lang="en-US" sz="2400" dirty="0" err="1">
                          <a:solidFill>
                            <a:schemeClr val="accent3"/>
                          </a:solidFill>
                          <a:latin typeface="Constantia" pitchFamily="18" charset="0"/>
                          <a:ea typeface="Calibri"/>
                          <a:cs typeface="Times New Roman"/>
                        </a:rPr>
                        <a:t>cáo</a:t>
                      </a:r>
                      <a:endParaRPr lang="en-US" sz="2400" dirty="0">
                        <a:solidFill>
                          <a:schemeClr val="accent3"/>
                        </a:solidFill>
                        <a:latin typeface="Constantia" pitchFamily="18"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solidFill>
                            <a:schemeClr val="accent3"/>
                          </a:solidFill>
                          <a:latin typeface="Constantia" pitchFamily="18" charset="0"/>
                          <a:ea typeface="Calibri"/>
                          <a:cs typeface="Times New Roman"/>
                        </a:rPr>
                        <a:t>Ý </a:t>
                      </a:r>
                      <a:r>
                        <a:rPr lang="en-US" sz="2400" dirty="0" err="1">
                          <a:solidFill>
                            <a:schemeClr val="accent3"/>
                          </a:solidFill>
                          <a:latin typeface="Constantia" pitchFamily="18" charset="0"/>
                          <a:ea typeface="Calibri"/>
                          <a:cs typeface="Times New Roman"/>
                        </a:rPr>
                        <a:t>nghĩa</a:t>
                      </a:r>
                      <a:endParaRPr lang="en-US" sz="2400" dirty="0">
                        <a:solidFill>
                          <a:schemeClr val="accent3"/>
                        </a:solidFill>
                        <a:latin typeface="Constantia" pitchFamily="18"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nSpc>
                          <a:spcPct val="115000"/>
                        </a:lnSpc>
                        <a:spcBef>
                          <a:spcPts val="0"/>
                        </a:spcBef>
                        <a:spcAft>
                          <a:spcPts val="0"/>
                        </a:spcAft>
                      </a:pPr>
                      <a:r>
                        <a:rPr lang="en-US" sz="2400">
                          <a:solidFill>
                            <a:schemeClr val="accent3"/>
                          </a:solidFill>
                          <a:latin typeface="Constantia" pitchFamily="18" charset="0"/>
                          <a:ea typeface="Calibri"/>
                          <a:cs typeface="Times New Roman"/>
                        </a:rPr>
                        <a:t>Overview</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400" dirty="0" err="1">
                          <a:solidFill>
                            <a:schemeClr val="accent3"/>
                          </a:solidFill>
                          <a:latin typeface="Constantia" pitchFamily="18" charset="0"/>
                          <a:ea typeface="Calibri"/>
                          <a:cs typeface="Times New Roman"/>
                        </a:rPr>
                        <a:t>Báo</a:t>
                      </a:r>
                      <a:r>
                        <a:rPr lang="en-US" sz="2400" dirty="0">
                          <a:solidFill>
                            <a:schemeClr val="accent3"/>
                          </a:solidFill>
                          <a:latin typeface="Constantia" pitchFamily="18" charset="0"/>
                          <a:ea typeface="Calibri"/>
                          <a:cs typeface="Times New Roman"/>
                        </a:rPr>
                        <a:t> </a:t>
                      </a:r>
                      <a:r>
                        <a:rPr lang="en-US" sz="2400" dirty="0" err="1">
                          <a:solidFill>
                            <a:schemeClr val="accent3"/>
                          </a:solidFill>
                          <a:latin typeface="Constantia" pitchFamily="18" charset="0"/>
                          <a:ea typeface="Calibri"/>
                          <a:cs typeface="Times New Roman"/>
                        </a:rPr>
                        <a:t>cáo</a:t>
                      </a:r>
                      <a:r>
                        <a:rPr lang="en-US" sz="2400" dirty="0">
                          <a:solidFill>
                            <a:schemeClr val="accent3"/>
                          </a:solidFill>
                          <a:latin typeface="Constantia" pitchFamily="18" charset="0"/>
                          <a:ea typeface="Calibri"/>
                          <a:cs typeface="Times New Roman"/>
                        </a:rPr>
                        <a:t> </a:t>
                      </a:r>
                      <a:r>
                        <a:rPr lang="en-US" sz="2400" dirty="0" err="1">
                          <a:solidFill>
                            <a:schemeClr val="accent3"/>
                          </a:solidFill>
                          <a:latin typeface="Constantia" pitchFamily="18" charset="0"/>
                          <a:ea typeface="Calibri"/>
                          <a:cs typeface="Times New Roman"/>
                        </a:rPr>
                        <a:t>tổng</a:t>
                      </a:r>
                      <a:r>
                        <a:rPr lang="en-US" sz="2400" dirty="0">
                          <a:solidFill>
                            <a:schemeClr val="accent3"/>
                          </a:solidFill>
                          <a:latin typeface="Constantia" pitchFamily="18" charset="0"/>
                          <a:ea typeface="Calibri"/>
                          <a:cs typeface="Times New Roman"/>
                        </a:rPr>
                        <a:t> </a:t>
                      </a:r>
                      <a:r>
                        <a:rPr lang="en-US" sz="2400" dirty="0" err="1">
                          <a:solidFill>
                            <a:schemeClr val="accent3"/>
                          </a:solidFill>
                          <a:latin typeface="Constantia" pitchFamily="18" charset="0"/>
                          <a:ea typeface="Calibri"/>
                          <a:cs typeface="Times New Roman"/>
                        </a:rPr>
                        <a:t>quan</a:t>
                      </a:r>
                      <a:r>
                        <a:rPr lang="en-US" sz="2400" dirty="0">
                          <a:solidFill>
                            <a:schemeClr val="accent3"/>
                          </a:solidFill>
                          <a:latin typeface="Constantia" pitchFamily="18" charset="0"/>
                          <a:ea typeface="Calibri"/>
                          <a:cs typeface="Times New Roman"/>
                        </a:rPr>
                        <a:t> </a:t>
                      </a:r>
                      <a:r>
                        <a:rPr lang="en-US" sz="2400" dirty="0" err="1">
                          <a:solidFill>
                            <a:schemeClr val="accent3"/>
                          </a:solidFill>
                          <a:latin typeface="Constantia" pitchFamily="18" charset="0"/>
                          <a:ea typeface="Calibri"/>
                          <a:cs typeface="Times New Roman"/>
                        </a:rPr>
                        <a:t>về</a:t>
                      </a:r>
                      <a:r>
                        <a:rPr lang="en-US" sz="2400" dirty="0">
                          <a:solidFill>
                            <a:schemeClr val="accent3"/>
                          </a:solidFill>
                          <a:latin typeface="Constantia" pitchFamily="18" charset="0"/>
                          <a:ea typeface="Calibri"/>
                          <a:cs typeface="Times New Roman"/>
                        </a:rPr>
                        <a:t> </a:t>
                      </a:r>
                      <a:r>
                        <a:rPr lang="en-US" sz="2400" dirty="0" err="1">
                          <a:solidFill>
                            <a:schemeClr val="accent3"/>
                          </a:solidFill>
                          <a:latin typeface="Constantia" pitchFamily="18" charset="0"/>
                          <a:ea typeface="Calibri"/>
                          <a:cs typeface="Times New Roman"/>
                        </a:rPr>
                        <a:t>dự</a:t>
                      </a:r>
                      <a:r>
                        <a:rPr lang="en-US" sz="2400" dirty="0">
                          <a:solidFill>
                            <a:schemeClr val="accent3"/>
                          </a:solidFill>
                          <a:latin typeface="Constantia" pitchFamily="18" charset="0"/>
                          <a:ea typeface="Calibri"/>
                          <a:cs typeface="Times New Roman"/>
                        </a:rPr>
                        <a:t> </a:t>
                      </a:r>
                      <a:r>
                        <a:rPr lang="en-US" sz="2400" dirty="0" err="1">
                          <a:solidFill>
                            <a:schemeClr val="accent3"/>
                          </a:solidFill>
                          <a:latin typeface="Constantia" pitchFamily="18" charset="0"/>
                          <a:ea typeface="Calibri"/>
                          <a:cs typeface="Times New Roman"/>
                        </a:rPr>
                        <a:t>án</a:t>
                      </a:r>
                      <a:endParaRPr lang="en-US" sz="2400" dirty="0">
                        <a:solidFill>
                          <a:schemeClr val="accent3"/>
                        </a:solidFill>
                        <a:latin typeface="Constantia" pitchFamily="18"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nSpc>
                          <a:spcPct val="115000"/>
                        </a:lnSpc>
                        <a:spcBef>
                          <a:spcPts val="0"/>
                        </a:spcBef>
                        <a:spcAft>
                          <a:spcPts val="0"/>
                        </a:spcAft>
                      </a:pPr>
                      <a:r>
                        <a:rPr lang="en-US" sz="2400">
                          <a:solidFill>
                            <a:schemeClr val="accent3"/>
                          </a:solidFill>
                          <a:latin typeface="Constantia" pitchFamily="18" charset="0"/>
                          <a:ea typeface="Calibri"/>
                          <a:cs typeface="Times New Roman"/>
                        </a:rPr>
                        <a:t>Current Activities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400" dirty="0" err="1">
                          <a:solidFill>
                            <a:schemeClr val="accent3"/>
                          </a:solidFill>
                          <a:latin typeface="Constantia" pitchFamily="18" charset="0"/>
                          <a:ea typeface="Calibri"/>
                          <a:cs typeface="Times New Roman"/>
                        </a:rPr>
                        <a:t>Báo</a:t>
                      </a:r>
                      <a:r>
                        <a:rPr lang="en-US" sz="2400" dirty="0">
                          <a:solidFill>
                            <a:schemeClr val="accent3"/>
                          </a:solidFill>
                          <a:latin typeface="Constantia" pitchFamily="18" charset="0"/>
                          <a:ea typeface="Calibri"/>
                          <a:cs typeface="Times New Roman"/>
                        </a:rPr>
                        <a:t> </a:t>
                      </a:r>
                      <a:r>
                        <a:rPr lang="en-US" sz="2400" dirty="0" err="1">
                          <a:solidFill>
                            <a:schemeClr val="accent3"/>
                          </a:solidFill>
                          <a:latin typeface="Constantia" pitchFamily="18" charset="0"/>
                          <a:ea typeface="Calibri"/>
                          <a:cs typeface="Times New Roman"/>
                        </a:rPr>
                        <a:t>các</a:t>
                      </a:r>
                      <a:r>
                        <a:rPr lang="en-US" sz="2400" dirty="0">
                          <a:solidFill>
                            <a:schemeClr val="accent3"/>
                          </a:solidFill>
                          <a:latin typeface="Constantia" pitchFamily="18" charset="0"/>
                          <a:ea typeface="Calibri"/>
                          <a:cs typeface="Times New Roman"/>
                        </a:rPr>
                        <a:t> </a:t>
                      </a:r>
                      <a:r>
                        <a:rPr lang="en-US" sz="2400" dirty="0" err="1">
                          <a:solidFill>
                            <a:schemeClr val="accent3"/>
                          </a:solidFill>
                          <a:latin typeface="Constantia" pitchFamily="18" charset="0"/>
                          <a:ea typeface="Calibri"/>
                          <a:cs typeface="Times New Roman"/>
                        </a:rPr>
                        <a:t>về</a:t>
                      </a:r>
                      <a:r>
                        <a:rPr lang="en-US" sz="2400" dirty="0">
                          <a:solidFill>
                            <a:schemeClr val="accent3"/>
                          </a:solidFill>
                          <a:latin typeface="Constantia" pitchFamily="18" charset="0"/>
                          <a:ea typeface="Calibri"/>
                          <a:cs typeface="Times New Roman"/>
                        </a:rPr>
                        <a:t> </a:t>
                      </a:r>
                      <a:r>
                        <a:rPr lang="en-US" sz="2400" dirty="0" err="1">
                          <a:solidFill>
                            <a:schemeClr val="accent3"/>
                          </a:solidFill>
                          <a:latin typeface="Constantia" pitchFamily="18" charset="0"/>
                          <a:ea typeface="Calibri"/>
                          <a:cs typeface="Times New Roman"/>
                        </a:rPr>
                        <a:t>các</a:t>
                      </a:r>
                      <a:r>
                        <a:rPr lang="en-US" sz="2400" dirty="0">
                          <a:solidFill>
                            <a:schemeClr val="accent3"/>
                          </a:solidFill>
                          <a:latin typeface="Constantia" pitchFamily="18" charset="0"/>
                          <a:ea typeface="Calibri"/>
                          <a:cs typeface="Times New Roman"/>
                        </a:rPr>
                        <a:t> </a:t>
                      </a:r>
                      <a:r>
                        <a:rPr lang="en-US" sz="2400" dirty="0" err="1">
                          <a:solidFill>
                            <a:schemeClr val="accent3"/>
                          </a:solidFill>
                          <a:latin typeface="Constantia" pitchFamily="18" charset="0"/>
                          <a:ea typeface="Calibri"/>
                          <a:cs typeface="Times New Roman"/>
                        </a:rPr>
                        <a:t>công</a:t>
                      </a:r>
                      <a:r>
                        <a:rPr lang="en-US" sz="2400" dirty="0">
                          <a:solidFill>
                            <a:schemeClr val="accent3"/>
                          </a:solidFill>
                          <a:latin typeface="Constantia" pitchFamily="18" charset="0"/>
                          <a:ea typeface="Calibri"/>
                          <a:cs typeface="Times New Roman"/>
                        </a:rPr>
                        <a:t> </a:t>
                      </a:r>
                      <a:r>
                        <a:rPr lang="en-US" sz="2400" dirty="0" err="1">
                          <a:solidFill>
                            <a:schemeClr val="accent3"/>
                          </a:solidFill>
                          <a:latin typeface="Constantia" pitchFamily="18" charset="0"/>
                          <a:ea typeface="Calibri"/>
                          <a:cs typeface="Times New Roman"/>
                        </a:rPr>
                        <a:t>việc</a:t>
                      </a:r>
                      <a:endParaRPr lang="en-US" sz="2400" dirty="0">
                        <a:solidFill>
                          <a:schemeClr val="accent3"/>
                        </a:solidFill>
                        <a:latin typeface="Constantia" pitchFamily="18"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nSpc>
                          <a:spcPct val="115000"/>
                        </a:lnSpc>
                        <a:spcBef>
                          <a:spcPts val="0"/>
                        </a:spcBef>
                        <a:spcAft>
                          <a:spcPts val="0"/>
                        </a:spcAft>
                      </a:pPr>
                      <a:r>
                        <a:rPr lang="en-US" sz="2400">
                          <a:solidFill>
                            <a:schemeClr val="accent3"/>
                          </a:solidFill>
                          <a:latin typeface="Constantia" pitchFamily="18" charset="0"/>
                          <a:ea typeface="Calibri"/>
                          <a:cs typeface="Times New Roman"/>
                        </a:rPr>
                        <a:t>Cost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400" dirty="0" err="1">
                          <a:solidFill>
                            <a:schemeClr val="accent3"/>
                          </a:solidFill>
                          <a:latin typeface="Constantia" pitchFamily="18" charset="0"/>
                          <a:ea typeface="Calibri"/>
                          <a:cs typeface="Times New Roman"/>
                        </a:rPr>
                        <a:t>Báo</a:t>
                      </a:r>
                      <a:r>
                        <a:rPr lang="en-US" sz="2400" dirty="0">
                          <a:solidFill>
                            <a:schemeClr val="accent3"/>
                          </a:solidFill>
                          <a:latin typeface="Constantia" pitchFamily="18" charset="0"/>
                          <a:ea typeface="Calibri"/>
                          <a:cs typeface="Times New Roman"/>
                        </a:rPr>
                        <a:t> </a:t>
                      </a:r>
                      <a:r>
                        <a:rPr lang="en-US" sz="2400" dirty="0" err="1">
                          <a:solidFill>
                            <a:schemeClr val="accent3"/>
                          </a:solidFill>
                          <a:latin typeface="Constantia" pitchFamily="18" charset="0"/>
                          <a:ea typeface="Calibri"/>
                          <a:cs typeface="Times New Roman"/>
                        </a:rPr>
                        <a:t>cáo</a:t>
                      </a:r>
                      <a:r>
                        <a:rPr lang="en-US" sz="2400" dirty="0">
                          <a:solidFill>
                            <a:schemeClr val="accent3"/>
                          </a:solidFill>
                          <a:latin typeface="Constantia" pitchFamily="18" charset="0"/>
                          <a:ea typeface="Calibri"/>
                          <a:cs typeface="Times New Roman"/>
                        </a:rPr>
                        <a:t> </a:t>
                      </a:r>
                      <a:r>
                        <a:rPr lang="en-US" sz="2400" dirty="0" err="1">
                          <a:solidFill>
                            <a:schemeClr val="accent3"/>
                          </a:solidFill>
                          <a:latin typeface="Constantia" pitchFamily="18" charset="0"/>
                          <a:ea typeface="Calibri"/>
                          <a:cs typeface="Times New Roman"/>
                        </a:rPr>
                        <a:t>về</a:t>
                      </a:r>
                      <a:r>
                        <a:rPr lang="en-US" sz="2400" dirty="0">
                          <a:solidFill>
                            <a:schemeClr val="accent3"/>
                          </a:solidFill>
                          <a:latin typeface="Constantia" pitchFamily="18" charset="0"/>
                          <a:ea typeface="Calibri"/>
                          <a:cs typeface="Times New Roman"/>
                        </a:rPr>
                        <a:t> </a:t>
                      </a:r>
                      <a:r>
                        <a:rPr lang="en-US" sz="2400" dirty="0" err="1">
                          <a:solidFill>
                            <a:schemeClr val="accent3"/>
                          </a:solidFill>
                          <a:latin typeface="Constantia" pitchFamily="18" charset="0"/>
                          <a:ea typeface="Calibri"/>
                          <a:cs typeface="Times New Roman"/>
                        </a:rPr>
                        <a:t>tài</a:t>
                      </a:r>
                      <a:r>
                        <a:rPr lang="en-US" sz="2400" dirty="0">
                          <a:solidFill>
                            <a:schemeClr val="accent3"/>
                          </a:solidFill>
                          <a:latin typeface="Constantia" pitchFamily="18" charset="0"/>
                          <a:ea typeface="Calibri"/>
                          <a:cs typeface="Times New Roman"/>
                        </a:rPr>
                        <a:t> </a:t>
                      </a:r>
                      <a:r>
                        <a:rPr lang="en-US" sz="2400" dirty="0" err="1">
                          <a:solidFill>
                            <a:schemeClr val="accent3"/>
                          </a:solidFill>
                          <a:latin typeface="Constantia" pitchFamily="18" charset="0"/>
                          <a:ea typeface="Calibri"/>
                          <a:cs typeface="Times New Roman"/>
                        </a:rPr>
                        <a:t>chính</a:t>
                      </a:r>
                      <a:r>
                        <a:rPr lang="en-US" sz="2400" dirty="0">
                          <a:solidFill>
                            <a:schemeClr val="accent3"/>
                          </a:solidFill>
                          <a:latin typeface="Constantia" pitchFamily="18" charset="0"/>
                          <a:ea typeface="Calibri"/>
                          <a:cs typeface="Times New Roman"/>
                        </a:rPr>
                        <a:t> </a:t>
                      </a:r>
                      <a:r>
                        <a:rPr lang="en-US" sz="2400" dirty="0" err="1">
                          <a:solidFill>
                            <a:schemeClr val="accent3"/>
                          </a:solidFill>
                          <a:latin typeface="Constantia" pitchFamily="18" charset="0"/>
                          <a:ea typeface="Calibri"/>
                          <a:cs typeface="Times New Roman"/>
                        </a:rPr>
                        <a:t>dự</a:t>
                      </a:r>
                      <a:r>
                        <a:rPr lang="en-US" sz="2400" dirty="0">
                          <a:solidFill>
                            <a:schemeClr val="accent3"/>
                          </a:solidFill>
                          <a:latin typeface="Constantia" pitchFamily="18" charset="0"/>
                          <a:ea typeface="Calibri"/>
                          <a:cs typeface="Times New Roman"/>
                        </a:rPr>
                        <a:t> </a:t>
                      </a:r>
                      <a:r>
                        <a:rPr lang="en-US" sz="2400" dirty="0" err="1">
                          <a:solidFill>
                            <a:schemeClr val="accent3"/>
                          </a:solidFill>
                          <a:latin typeface="Constantia" pitchFamily="18" charset="0"/>
                          <a:ea typeface="Calibri"/>
                          <a:cs typeface="Times New Roman"/>
                        </a:rPr>
                        <a:t>án</a:t>
                      </a:r>
                      <a:endParaRPr lang="en-US" sz="2400" dirty="0">
                        <a:solidFill>
                          <a:schemeClr val="accent3"/>
                        </a:solidFill>
                        <a:latin typeface="Constantia" pitchFamily="18"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nSpc>
                          <a:spcPct val="115000"/>
                        </a:lnSpc>
                        <a:spcBef>
                          <a:spcPts val="0"/>
                        </a:spcBef>
                        <a:spcAft>
                          <a:spcPts val="0"/>
                        </a:spcAft>
                      </a:pPr>
                      <a:r>
                        <a:rPr lang="en-US" sz="2400">
                          <a:solidFill>
                            <a:schemeClr val="accent3"/>
                          </a:solidFill>
                          <a:latin typeface="Constantia" pitchFamily="18" charset="0"/>
                          <a:ea typeface="Calibri"/>
                          <a:cs typeface="Times New Roman"/>
                        </a:rPr>
                        <a:t>Assignment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400">
                          <a:solidFill>
                            <a:schemeClr val="accent3"/>
                          </a:solidFill>
                          <a:latin typeface="Constantia" pitchFamily="18" charset="0"/>
                          <a:ea typeface="Calibri"/>
                          <a:cs typeface="Times New Roman"/>
                        </a:rPr>
                        <a:t>Báo cáo về phân bổ tài nguyên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nSpc>
                          <a:spcPct val="115000"/>
                        </a:lnSpc>
                        <a:spcBef>
                          <a:spcPts val="0"/>
                        </a:spcBef>
                        <a:spcAft>
                          <a:spcPts val="0"/>
                        </a:spcAft>
                      </a:pPr>
                      <a:r>
                        <a:rPr lang="en-US" sz="2400">
                          <a:solidFill>
                            <a:schemeClr val="accent3"/>
                          </a:solidFill>
                          <a:latin typeface="Constantia" pitchFamily="18" charset="0"/>
                          <a:ea typeface="Calibri"/>
                          <a:cs typeface="Times New Roman"/>
                        </a:rPr>
                        <a:t>Workload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400" dirty="0" err="1">
                          <a:solidFill>
                            <a:schemeClr val="accent3"/>
                          </a:solidFill>
                          <a:latin typeface="Constantia" pitchFamily="18" charset="0"/>
                          <a:ea typeface="Calibri"/>
                          <a:cs typeface="Times New Roman"/>
                        </a:rPr>
                        <a:t>Báo</a:t>
                      </a:r>
                      <a:r>
                        <a:rPr lang="en-US" sz="2400" dirty="0">
                          <a:solidFill>
                            <a:schemeClr val="accent3"/>
                          </a:solidFill>
                          <a:latin typeface="Constantia" pitchFamily="18" charset="0"/>
                          <a:ea typeface="Calibri"/>
                          <a:cs typeface="Times New Roman"/>
                        </a:rPr>
                        <a:t> </a:t>
                      </a:r>
                      <a:r>
                        <a:rPr lang="en-US" sz="2400" dirty="0" err="1">
                          <a:solidFill>
                            <a:schemeClr val="accent3"/>
                          </a:solidFill>
                          <a:latin typeface="Constantia" pitchFamily="18" charset="0"/>
                          <a:ea typeface="Calibri"/>
                          <a:cs typeface="Times New Roman"/>
                        </a:rPr>
                        <a:t>cáo</a:t>
                      </a:r>
                      <a:r>
                        <a:rPr lang="en-US" sz="2400" dirty="0">
                          <a:solidFill>
                            <a:schemeClr val="accent3"/>
                          </a:solidFill>
                          <a:latin typeface="Constantia" pitchFamily="18" charset="0"/>
                          <a:ea typeface="Calibri"/>
                          <a:cs typeface="Times New Roman"/>
                        </a:rPr>
                        <a:t> </a:t>
                      </a:r>
                      <a:r>
                        <a:rPr lang="en-US" sz="2400" dirty="0" err="1">
                          <a:solidFill>
                            <a:schemeClr val="accent3"/>
                          </a:solidFill>
                          <a:latin typeface="Constantia" pitchFamily="18" charset="0"/>
                          <a:ea typeface="Calibri"/>
                          <a:cs typeface="Times New Roman"/>
                        </a:rPr>
                        <a:t>về</a:t>
                      </a:r>
                      <a:r>
                        <a:rPr lang="en-US" sz="2400" dirty="0">
                          <a:solidFill>
                            <a:schemeClr val="accent3"/>
                          </a:solidFill>
                          <a:latin typeface="Constantia" pitchFamily="18" charset="0"/>
                          <a:ea typeface="Calibri"/>
                          <a:cs typeface="Times New Roman"/>
                        </a:rPr>
                        <a:t> </a:t>
                      </a:r>
                      <a:r>
                        <a:rPr lang="en-US" sz="2400" dirty="0" err="1">
                          <a:solidFill>
                            <a:schemeClr val="accent3"/>
                          </a:solidFill>
                          <a:latin typeface="Constantia" pitchFamily="18" charset="0"/>
                          <a:ea typeface="Calibri"/>
                          <a:cs typeface="Times New Roman"/>
                        </a:rPr>
                        <a:t>việc</a:t>
                      </a:r>
                      <a:r>
                        <a:rPr lang="en-US" sz="2400" dirty="0">
                          <a:solidFill>
                            <a:schemeClr val="accent3"/>
                          </a:solidFill>
                          <a:latin typeface="Constantia" pitchFamily="18" charset="0"/>
                          <a:ea typeface="Calibri"/>
                          <a:cs typeface="Times New Roman"/>
                        </a:rPr>
                        <a:t> </a:t>
                      </a:r>
                      <a:r>
                        <a:rPr lang="en-US" sz="2400" dirty="0" err="1">
                          <a:solidFill>
                            <a:schemeClr val="accent3"/>
                          </a:solidFill>
                          <a:latin typeface="Constantia" pitchFamily="18" charset="0"/>
                          <a:ea typeface="Calibri"/>
                          <a:cs typeface="Times New Roman"/>
                        </a:rPr>
                        <a:t>thực</a:t>
                      </a:r>
                      <a:r>
                        <a:rPr lang="en-US" sz="2400" dirty="0">
                          <a:solidFill>
                            <a:schemeClr val="accent3"/>
                          </a:solidFill>
                          <a:latin typeface="Constantia" pitchFamily="18" charset="0"/>
                          <a:ea typeface="Calibri"/>
                          <a:cs typeface="Times New Roman"/>
                        </a:rPr>
                        <a:t> </a:t>
                      </a:r>
                      <a:r>
                        <a:rPr lang="en-US" sz="2400" dirty="0" err="1">
                          <a:solidFill>
                            <a:schemeClr val="accent3"/>
                          </a:solidFill>
                          <a:latin typeface="Constantia" pitchFamily="18" charset="0"/>
                          <a:ea typeface="Calibri"/>
                          <a:cs typeface="Times New Roman"/>
                        </a:rPr>
                        <a:t>hiện</a:t>
                      </a:r>
                      <a:r>
                        <a:rPr lang="en-US" sz="2400" dirty="0">
                          <a:solidFill>
                            <a:schemeClr val="accent3"/>
                          </a:solidFill>
                          <a:latin typeface="Constantia" pitchFamily="18" charset="0"/>
                          <a:ea typeface="Calibri"/>
                          <a:cs typeface="Times New Roman"/>
                        </a:rPr>
                        <a:t> </a:t>
                      </a:r>
                      <a:r>
                        <a:rPr lang="en-US" sz="2400" dirty="0" err="1">
                          <a:solidFill>
                            <a:schemeClr val="accent3"/>
                          </a:solidFill>
                          <a:latin typeface="Constantia" pitchFamily="18" charset="0"/>
                          <a:ea typeface="Calibri"/>
                          <a:cs typeface="Times New Roman"/>
                        </a:rPr>
                        <a:t>công</a:t>
                      </a:r>
                      <a:r>
                        <a:rPr lang="en-US" sz="2400" dirty="0">
                          <a:solidFill>
                            <a:schemeClr val="accent3"/>
                          </a:solidFill>
                          <a:latin typeface="Constantia" pitchFamily="18" charset="0"/>
                          <a:ea typeface="Calibri"/>
                          <a:cs typeface="Times New Roman"/>
                        </a:rPr>
                        <a:t> </a:t>
                      </a:r>
                      <a:r>
                        <a:rPr lang="en-US" sz="2400" dirty="0" err="1">
                          <a:solidFill>
                            <a:schemeClr val="accent3"/>
                          </a:solidFill>
                          <a:latin typeface="Constantia" pitchFamily="18" charset="0"/>
                          <a:ea typeface="Calibri"/>
                          <a:cs typeface="Times New Roman"/>
                        </a:rPr>
                        <a:t>việc</a:t>
                      </a:r>
                      <a:r>
                        <a:rPr lang="en-US" sz="2400" dirty="0">
                          <a:solidFill>
                            <a:schemeClr val="accent3"/>
                          </a:solidFill>
                          <a:latin typeface="Constantia" pitchFamily="18" charset="0"/>
                          <a:ea typeface="Calibri"/>
                          <a:cs typeface="Times New Roman"/>
                        </a:rPr>
                        <a:t> </a:t>
                      </a:r>
                      <a:r>
                        <a:rPr lang="en-US" sz="2400" dirty="0" err="1">
                          <a:solidFill>
                            <a:schemeClr val="accent3"/>
                          </a:solidFill>
                          <a:latin typeface="Constantia" pitchFamily="18" charset="0"/>
                          <a:ea typeface="Calibri"/>
                          <a:cs typeface="Times New Roman"/>
                        </a:rPr>
                        <a:t>và</a:t>
                      </a:r>
                      <a:r>
                        <a:rPr lang="en-US" sz="2400" dirty="0">
                          <a:solidFill>
                            <a:schemeClr val="accent3"/>
                          </a:solidFill>
                          <a:latin typeface="Constantia" pitchFamily="18" charset="0"/>
                          <a:ea typeface="Calibri"/>
                          <a:cs typeface="Times New Roman"/>
                        </a:rPr>
                        <a:t> </a:t>
                      </a:r>
                      <a:r>
                        <a:rPr lang="en-US" sz="2400" dirty="0" err="1">
                          <a:solidFill>
                            <a:schemeClr val="accent3"/>
                          </a:solidFill>
                          <a:latin typeface="Constantia" pitchFamily="18" charset="0"/>
                          <a:ea typeface="Calibri"/>
                          <a:cs typeface="Times New Roman"/>
                        </a:rPr>
                        <a:t>sử</a:t>
                      </a:r>
                      <a:r>
                        <a:rPr lang="en-US" sz="2400" dirty="0">
                          <a:solidFill>
                            <a:schemeClr val="accent3"/>
                          </a:solidFill>
                          <a:latin typeface="Constantia" pitchFamily="18" charset="0"/>
                          <a:ea typeface="Calibri"/>
                          <a:cs typeface="Times New Roman"/>
                        </a:rPr>
                        <a:t> </a:t>
                      </a:r>
                      <a:r>
                        <a:rPr lang="en-US" sz="2400" dirty="0" err="1">
                          <a:solidFill>
                            <a:schemeClr val="accent3"/>
                          </a:solidFill>
                          <a:latin typeface="Constantia" pitchFamily="18" charset="0"/>
                          <a:ea typeface="Calibri"/>
                          <a:cs typeface="Times New Roman"/>
                        </a:rPr>
                        <a:t>dụng</a:t>
                      </a:r>
                      <a:r>
                        <a:rPr lang="en-US" sz="2400" dirty="0">
                          <a:solidFill>
                            <a:schemeClr val="accent3"/>
                          </a:solidFill>
                          <a:latin typeface="Constantia" pitchFamily="18" charset="0"/>
                          <a:ea typeface="Calibri"/>
                          <a:cs typeface="Times New Roman"/>
                        </a:rPr>
                        <a:t> </a:t>
                      </a:r>
                      <a:r>
                        <a:rPr lang="en-US" sz="2400" dirty="0" err="1">
                          <a:solidFill>
                            <a:schemeClr val="accent3"/>
                          </a:solidFill>
                          <a:latin typeface="Constantia" pitchFamily="18" charset="0"/>
                          <a:ea typeface="Calibri"/>
                          <a:cs typeface="Times New Roman"/>
                        </a:rPr>
                        <a:t>tài</a:t>
                      </a:r>
                      <a:r>
                        <a:rPr lang="en-US" sz="2400" dirty="0">
                          <a:solidFill>
                            <a:schemeClr val="accent3"/>
                          </a:solidFill>
                          <a:latin typeface="Constantia" pitchFamily="18" charset="0"/>
                          <a:ea typeface="Calibri"/>
                          <a:cs typeface="Times New Roman"/>
                        </a:rPr>
                        <a:t> </a:t>
                      </a:r>
                      <a:r>
                        <a:rPr lang="en-US" sz="2400" dirty="0" err="1">
                          <a:solidFill>
                            <a:schemeClr val="accent3"/>
                          </a:solidFill>
                          <a:latin typeface="Constantia" pitchFamily="18" charset="0"/>
                          <a:ea typeface="Calibri"/>
                          <a:cs typeface="Times New Roman"/>
                        </a:rPr>
                        <a:t>nguyên</a:t>
                      </a:r>
                      <a:endParaRPr lang="en-US" sz="2400" dirty="0">
                        <a:solidFill>
                          <a:schemeClr val="accent3"/>
                        </a:solidFill>
                        <a:latin typeface="Constantia" pitchFamily="18"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nSpc>
                          <a:spcPct val="115000"/>
                        </a:lnSpc>
                        <a:spcBef>
                          <a:spcPts val="0"/>
                        </a:spcBef>
                        <a:spcAft>
                          <a:spcPts val="0"/>
                        </a:spcAft>
                      </a:pPr>
                      <a:r>
                        <a:rPr lang="en-US" sz="2400">
                          <a:solidFill>
                            <a:schemeClr val="accent3"/>
                          </a:solidFill>
                          <a:latin typeface="Constantia" pitchFamily="18" charset="0"/>
                          <a:ea typeface="Calibri"/>
                          <a:cs typeface="Times New Roman"/>
                        </a:rPr>
                        <a:t>Custom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400" dirty="0" err="1">
                          <a:solidFill>
                            <a:schemeClr val="accent3"/>
                          </a:solidFill>
                          <a:latin typeface="Constantia" pitchFamily="18" charset="0"/>
                          <a:ea typeface="Calibri"/>
                          <a:cs typeface="Times New Roman"/>
                        </a:rPr>
                        <a:t>Báo</a:t>
                      </a:r>
                      <a:r>
                        <a:rPr lang="en-US" sz="2400" dirty="0">
                          <a:solidFill>
                            <a:schemeClr val="accent3"/>
                          </a:solidFill>
                          <a:latin typeface="Constantia" pitchFamily="18" charset="0"/>
                          <a:ea typeface="Calibri"/>
                          <a:cs typeface="Times New Roman"/>
                        </a:rPr>
                        <a:t> </a:t>
                      </a:r>
                      <a:r>
                        <a:rPr lang="en-US" sz="2400" dirty="0" err="1">
                          <a:solidFill>
                            <a:schemeClr val="accent3"/>
                          </a:solidFill>
                          <a:latin typeface="Constantia" pitchFamily="18" charset="0"/>
                          <a:ea typeface="Calibri"/>
                          <a:cs typeface="Times New Roman"/>
                        </a:rPr>
                        <a:t>cáo</a:t>
                      </a:r>
                      <a:r>
                        <a:rPr lang="en-US" sz="2400" dirty="0">
                          <a:solidFill>
                            <a:schemeClr val="accent3"/>
                          </a:solidFill>
                          <a:latin typeface="Constantia" pitchFamily="18" charset="0"/>
                          <a:ea typeface="Calibri"/>
                          <a:cs typeface="Times New Roman"/>
                        </a:rPr>
                        <a:t> </a:t>
                      </a:r>
                      <a:r>
                        <a:rPr lang="en-US" sz="2400" dirty="0" err="1">
                          <a:solidFill>
                            <a:schemeClr val="accent3"/>
                          </a:solidFill>
                          <a:latin typeface="Constantia" pitchFamily="18" charset="0"/>
                          <a:ea typeface="Calibri"/>
                          <a:cs typeface="Times New Roman"/>
                        </a:rPr>
                        <a:t>được</a:t>
                      </a:r>
                      <a:r>
                        <a:rPr lang="en-US" sz="2400" dirty="0">
                          <a:solidFill>
                            <a:schemeClr val="accent3"/>
                          </a:solidFill>
                          <a:latin typeface="Constantia" pitchFamily="18" charset="0"/>
                          <a:ea typeface="Calibri"/>
                          <a:cs typeface="Times New Roman"/>
                        </a:rPr>
                        <a:t> </a:t>
                      </a:r>
                      <a:r>
                        <a:rPr lang="en-US" sz="2400" dirty="0" err="1">
                          <a:solidFill>
                            <a:schemeClr val="accent3"/>
                          </a:solidFill>
                          <a:latin typeface="Constantia" pitchFamily="18" charset="0"/>
                          <a:ea typeface="Calibri"/>
                          <a:cs typeface="Times New Roman"/>
                        </a:rPr>
                        <a:t>thiết</a:t>
                      </a:r>
                      <a:r>
                        <a:rPr lang="en-US" sz="2400" dirty="0">
                          <a:solidFill>
                            <a:schemeClr val="accent3"/>
                          </a:solidFill>
                          <a:latin typeface="Constantia" pitchFamily="18" charset="0"/>
                          <a:ea typeface="Calibri"/>
                          <a:cs typeface="Times New Roman"/>
                        </a:rPr>
                        <a:t> </a:t>
                      </a:r>
                      <a:r>
                        <a:rPr lang="en-US" sz="2400" dirty="0" err="1">
                          <a:solidFill>
                            <a:schemeClr val="accent3"/>
                          </a:solidFill>
                          <a:latin typeface="Constantia" pitchFamily="18" charset="0"/>
                          <a:ea typeface="Calibri"/>
                          <a:cs typeface="Times New Roman"/>
                        </a:rPr>
                        <a:t>lập</a:t>
                      </a:r>
                      <a:r>
                        <a:rPr lang="en-US" sz="2400" dirty="0">
                          <a:solidFill>
                            <a:schemeClr val="accent3"/>
                          </a:solidFill>
                          <a:latin typeface="Constantia" pitchFamily="18" charset="0"/>
                          <a:ea typeface="Calibri"/>
                          <a:cs typeface="Times New Roman"/>
                        </a:rPr>
                        <a:t> </a:t>
                      </a:r>
                      <a:r>
                        <a:rPr lang="en-US" sz="2400" dirty="0" err="1">
                          <a:solidFill>
                            <a:schemeClr val="accent3"/>
                          </a:solidFill>
                          <a:latin typeface="Constantia" pitchFamily="18" charset="0"/>
                          <a:ea typeface="Calibri"/>
                          <a:cs typeface="Times New Roman"/>
                        </a:rPr>
                        <a:t>bởi</a:t>
                      </a:r>
                      <a:r>
                        <a:rPr lang="en-US" sz="2400" dirty="0">
                          <a:solidFill>
                            <a:schemeClr val="accent3"/>
                          </a:solidFill>
                          <a:latin typeface="Constantia" pitchFamily="18" charset="0"/>
                          <a:ea typeface="Calibri"/>
                          <a:cs typeface="Times New Roman"/>
                        </a:rPr>
                        <a:t> </a:t>
                      </a:r>
                      <a:r>
                        <a:rPr lang="en-US" sz="2400" dirty="0" err="1">
                          <a:solidFill>
                            <a:schemeClr val="accent3"/>
                          </a:solidFill>
                          <a:latin typeface="Constantia" pitchFamily="18" charset="0"/>
                          <a:ea typeface="Calibri"/>
                          <a:cs typeface="Times New Roman"/>
                        </a:rPr>
                        <a:t>người</a:t>
                      </a:r>
                      <a:r>
                        <a:rPr lang="en-US" sz="2400" dirty="0">
                          <a:solidFill>
                            <a:schemeClr val="accent3"/>
                          </a:solidFill>
                          <a:latin typeface="Constantia" pitchFamily="18" charset="0"/>
                          <a:ea typeface="Calibri"/>
                          <a:cs typeface="Times New Roman"/>
                        </a:rPr>
                        <a:t> </a:t>
                      </a:r>
                      <a:r>
                        <a:rPr lang="en-US" sz="2400" dirty="0" err="1">
                          <a:solidFill>
                            <a:schemeClr val="accent3"/>
                          </a:solidFill>
                          <a:latin typeface="Constantia" pitchFamily="18" charset="0"/>
                          <a:ea typeface="Calibri"/>
                          <a:cs typeface="Times New Roman"/>
                        </a:rPr>
                        <a:t>dùng</a:t>
                      </a:r>
                      <a:endParaRPr lang="en-US" sz="2400" dirty="0">
                        <a:solidFill>
                          <a:schemeClr val="accent3"/>
                        </a:solidFill>
                        <a:latin typeface="Constantia" pitchFamily="18"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2" name="TextBox 11"/>
          <p:cNvSpPr txBox="1"/>
          <p:nvPr/>
        </p:nvSpPr>
        <p:spPr>
          <a:xfrm>
            <a:off x="685800" y="1143000"/>
            <a:ext cx="5181600" cy="492443"/>
          </a:xfrm>
          <a:prstGeom prst="rect">
            <a:avLst/>
          </a:prstGeom>
          <a:noFill/>
        </p:spPr>
        <p:txBody>
          <a:bodyPr wrap="square" rtlCol="0">
            <a:spAutoFit/>
          </a:bodyPr>
          <a:lstStyle/>
          <a:p>
            <a:r>
              <a:rPr lang="en-US" sz="2600" dirty="0" smtClean="0"/>
              <a:t>Ý </a:t>
            </a:r>
            <a:r>
              <a:rPr lang="en-US" sz="2600" dirty="0" err="1" smtClean="0"/>
              <a:t>nghĩa</a:t>
            </a:r>
            <a:r>
              <a:rPr lang="en-US" sz="2600" dirty="0" smtClean="0"/>
              <a:t> </a:t>
            </a:r>
            <a:r>
              <a:rPr lang="en-US" sz="2600" dirty="0" err="1" smtClean="0"/>
              <a:t>các</a:t>
            </a:r>
            <a:r>
              <a:rPr lang="en-US" sz="2600" dirty="0" smtClean="0"/>
              <a:t> </a:t>
            </a:r>
            <a:r>
              <a:rPr lang="en-US" sz="2600" dirty="0" err="1" smtClean="0"/>
              <a:t>loại</a:t>
            </a:r>
            <a:r>
              <a:rPr lang="en-US" sz="2600" dirty="0" smtClean="0"/>
              <a:t> </a:t>
            </a:r>
            <a:r>
              <a:rPr lang="en-US" sz="2600" dirty="0" err="1" smtClean="0"/>
              <a:t>báo</a:t>
            </a:r>
            <a:r>
              <a:rPr lang="en-US" sz="2600" dirty="0" smtClean="0"/>
              <a:t> </a:t>
            </a:r>
            <a:r>
              <a:rPr lang="en-US" sz="2600" dirty="0" err="1" smtClean="0"/>
              <a:t>cáo</a:t>
            </a:r>
            <a:r>
              <a:rPr lang="en-US" sz="2600" dirty="0" smtClean="0"/>
              <a:t> </a:t>
            </a:r>
            <a:r>
              <a:rPr lang="en-US" sz="2600" dirty="0" err="1" smtClean="0"/>
              <a:t>chuẩn</a:t>
            </a:r>
            <a:r>
              <a:rPr lang="en-US" sz="2600" dirty="0" smtClean="0"/>
              <a:t>:</a:t>
            </a:r>
            <a:endParaRPr lang="en-US" sz="2600" dirty="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Các báo cáo chuẩn</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112</a:t>
            </a:fld>
            <a:endParaRPr lang="en-US" dirty="0"/>
          </a:p>
        </p:txBody>
      </p:sp>
      <p:sp>
        <p:nvSpPr>
          <p:cNvPr id="3" name="Content Placeholder 2"/>
          <p:cNvSpPr>
            <a:spLocks noGrp="1"/>
          </p:cNvSpPr>
          <p:nvPr>
            <p:ph sz="quarter" idx="1"/>
          </p:nvPr>
        </p:nvSpPr>
        <p:spPr>
          <a:xfrm>
            <a:off x="1828800" y="2209800"/>
            <a:ext cx="4800600" cy="2667000"/>
          </a:xfrm>
        </p:spPr>
        <p:txBody>
          <a:bodyPr/>
          <a:lstStyle/>
          <a:p>
            <a:pPr>
              <a:lnSpc>
                <a:spcPct val="150000"/>
              </a:lnSpc>
              <a:buNone/>
            </a:pPr>
            <a:endParaRPr lang="en-US" sz="2400" dirty="0" smtClean="0"/>
          </a:p>
          <a:p>
            <a:pPr>
              <a:lnSpc>
                <a:spcPct val="150000"/>
              </a:lnSpc>
              <a:buNone/>
            </a:pPr>
            <a:endParaRPr lang="en-US" sz="2400" dirty="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57200" y="1066800"/>
            <a:ext cx="7924800" cy="830997"/>
          </a:xfrm>
          <a:prstGeom prst="rect">
            <a:avLst/>
          </a:prstGeom>
          <a:noFill/>
        </p:spPr>
        <p:txBody>
          <a:bodyPr wrap="square" rtlCol="0">
            <a:spAutoFit/>
          </a:bodyPr>
          <a:lstStyle/>
          <a:p>
            <a:r>
              <a:rPr lang="en-US" sz="2400" dirty="0" err="1" smtClean="0"/>
              <a:t>Ví</a:t>
            </a:r>
            <a:r>
              <a:rPr lang="en-US" sz="2400" dirty="0" smtClean="0"/>
              <a:t> </a:t>
            </a:r>
            <a:r>
              <a:rPr lang="en-US" sz="2400" dirty="0" err="1" smtClean="0"/>
              <a:t>dụ</a:t>
            </a:r>
            <a:r>
              <a:rPr lang="en-US" sz="2400" dirty="0" smtClean="0"/>
              <a:t> </a:t>
            </a:r>
            <a:r>
              <a:rPr lang="en-US" sz="2400" dirty="0" err="1" smtClean="0"/>
              <a:t>bạn</a:t>
            </a:r>
            <a:r>
              <a:rPr lang="en-US" sz="2400" dirty="0" smtClean="0"/>
              <a:t> </a:t>
            </a:r>
            <a:r>
              <a:rPr lang="en-US" sz="2400" dirty="0" err="1" smtClean="0"/>
              <a:t>chọn</a:t>
            </a:r>
            <a:r>
              <a:rPr lang="en-US" sz="2400" dirty="0" smtClean="0"/>
              <a:t> </a:t>
            </a:r>
            <a:r>
              <a:rPr lang="en-US" sz="2400" dirty="0" smtClean="0">
                <a:solidFill>
                  <a:srgbClr val="FFC000"/>
                </a:solidFill>
              </a:rPr>
              <a:t>Overview</a:t>
            </a:r>
            <a:r>
              <a:rPr lang="en-US" sz="2400" dirty="0" smtClean="0"/>
              <a:t>. </a:t>
            </a:r>
            <a:r>
              <a:rPr lang="en-US" sz="2400" dirty="0" err="1" smtClean="0"/>
              <a:t>Hộp</a:t>
            </a:r>
            <a:r>
              <a:rPr lang="en-US" sz="2400" dirty="0" smtClean="0"/>
              <a:t> </a:t>
            </a:r>
            <a:r>
              <a:rPr lang="en-US" sz="2400" dirty="0" err="1" smtClean="0"/>
              <a:t>thoại</a:t>
            </a:r>
            <a:r>
              <a:rPr lang="en-US" sz="2400" dirty="0" smtClean="0"/>
              <a:t> </a:t>
            </a:r>
            <a:r>
              <a:rPr lang="en-US" sz="2400" dirty="0" smtClean="0">
                <a:solidFill>
                  <a:srgbClr val="FFC000"/>
                </a:solidFill>
              </a:rPr>
              <a:t>Overview Report</a:t>
            </a:r>
            <a:r>
              <a:rPr lang="en-US" sz="2400" dirty="0" smtClean="0"/>
              <a:t> </a:t>
            </a:r>
            <a:r>
              <a:rPr lang="en-US" sz="2400" dirty="0" err="1" smtClean="0"/>
              <a:t>sẽ</a:t>
            </a:r>
            <a:r>
              <a:rPr lang="en-US" sz="2400" dirty="0" smtClean="0"/>
              <a:t> </a:t>
            </a:r>
            <a:r>
              <a:rPr lang="en-US" sz="2400" dirty="0" err="1" smtClean="0"/>
              <a:t>hiện</a:t>
            </a:r>
            <a:r>
              <a:rPr lang="en-US" sz="2400" dirty="0" smtClean="0"/>
              <a:t> </a:t>
            </a:r>
            <a:r>
              <a:rPr lang="en-US" sz="2400" dirty="0" err="1" smtClean="0"/>
              <a:t>hiện</a:t>
            </a:r>
            <a:r>
              <a:rPr lang="en-US" sz="2400" dirty="0" smtClean="0"/>
              <a:t> </a:t>
            </a:r>
            <a:r>
              <a:rPr lang="en-US" sz="2400" dirty="0" err="1" smtClean="0"/>
              <a:t>ra</a:t>
            </a:r>
            <a:r>
              <a:rPr lang="en-US" sz="2400" dirty="0" smtClean="0"/>
              <a:t> </a:t>
            </a:r>
            <a:r>
              <a:rPr lang="en-US" sz="2400" dirty="0" err="1" smtClean="0"/>
              <a:t>để</a:t>
            </a:r>
            <a:r>
              <a:rPr lang="en-US" sz="2400" dirty="0" smtClean="0"/>
              <a:t> </a:t>
            </a:r>
            <a:r>
              <a:rPr lang="en-US" sz="2400" dirty="0" err="1" smtClean="0"/>
              <a:t>bạn</a:t>
            </a:r>
            <a:r>
              <a:rPr lang="en-US" sz="2400" dirty="0" smtClean="0"/>
              <a:t> </a:t>
            </a:r>
            <a:r>
              <a:rPr lang="en-US" sz="2400" dirty="0" err="1" smtClean="0"/>
              <a:t>lựa</a:t>
            </a:r>
            <a:r>
              <a:rPr lang="en-US" sz="2400" dirty="0" smtClean="0"/>
              <a:t> </a:t>
            </a:r>
            <a:r>
              <a:rPr lang="en-US" sz="2400" dirty="0" err="1" smtClean="0"/>
              <a:t>chọn</a:t>
            </a:r>
            <a:r>
              <a:rPr lang="en-US" sz="2400" dirty="0" smtClean="0"/>
              <a:t> </a:t>
            </a:r>
            <a:r>
              <a:rPr lang="en-US" sz="2400" dirty="0" err="1" smtClean="0"/>
              <a:t>kiểu</a:t>
            </a:r>
            <a:r>
              <a:rPr lang="en-US" sz="2400" dirty="0" smtClean="0"/>
              <a:t> </a:t>
            </a:r>
            <a:r>
              <a:rPr lang="en-US" sz="2400" dirty="0" err="1" smtClean="0"/>
              <a:t>báo</a:t>
            </a:r>
            <a:r>
              <a:rPr lang="en-US" sz="2400" dirty="0" smtClean="0"/>
              <a:t> </a:t>
            </a:r>
            <a:r>
              <a:rPr lang="en-US" sz="2400" dirty="0" err="1" smtClean="0"/>
              <a:t>cáo</a:t>
            </a:r>
            <a:r>
              <a:rPr lang="en-US" sz="2400" dirty="0" smtClean="0"/>
              <a:t>.</a:t>
            </a:r>
            <a:endParaRPr lang="en-US" sz="2400" dirty="0">
              <a:solidFill>
                <a:srgbClr val="FFC000"/>
              </a:solidFill>
            </a:endParaRPr>
          </a:p>
        </p:txBody>
      </p:sp>
      <p:pic>
        <p:nvPicPr>
          <p:cNvPr id="10" name="Picture 9"/>
          <p:cNvPicPr/>
          <p:nvPr/>
        </p:nvPicPr>
        <p:blipFill>
          <a:blip r:embed="rId3" cstate="print"/>
          <a:srcRect/>
          <a:stretch>
            <a:fillRect/>
          </a:stretch>
        </p:blipFill>
        <p:spPr bwMode="auto">
          <a:xfrm>
            <a:off x="1828800" y="2209800"/>
            <a:ext cx="4791710" cy="2713355"/>
          </a:xfrm>
          <a:prstGeom prst="rect">
            <a:avLst/>
          </a:prstGeom>
          <a:noFill/>
          <a:ln w="9525">
            <a:noFill/>
            <a:miter lim="800000"/>
            <a:headEnd/>
            <a:tailEnd/>
          </a:ln>
        </p:spPr>
      </p:pic>
      <p:sp>
        <p:nvSpPr>
          <p:cNvPr id="11" name="TextBox 10"/>
          <p:cNvSpPr txBox="1"/>
          <p:nvPr/>
        </p:nvSpPr>
        <p:spPr>
          <a:xfrm>
            <a:off x="381000" y="5257800"/>
            <a:ext cx="7696200" cy="830997"/>
          </a:xfrm>
          <a:prstGeom prst="rect">
            <a:avLst/>
          </a:prstGeom>
          <a:noFill/>
        </p:spPr>
        <p:txBody>
          <a:bodyPr wrap="square" rtlCol="0">
            <a:spAutoFit/>
          </a:bodyPr>
          <a:lstStyle/>
          <a:p>
            <a:r>
              <a:rPr lang="en-US" sz="2400" dirty="0" err="1" smtClean="0"/>
              <a:t>Sau</a:t>
            </a:r>
            <a:r>
              <a:rPr lang="en-US" sz="2400" dirty="0" smtClean="0"/>
              <a:t> </a:t>
            </a:r>
            <a:r>
              <a:rPr lang="en-US" sz="2400" dirty="0" err="1" smtClean="0"/>
              <a:t>khi</a:t>
            </a:r>
            <a:r>
              <a:rPr lang="en-US" sz="2400" dirty="0" smtClean="0"/>
              <a:t> </a:t>
            </a:r>
            <a:r>
              <a:rPr lang="en-US" sz="2400" dirty="0" err="1" smtClean="0"/>
              <a:t>lựa</a:t>
            </a:r>
            <a:r>
              <a:rPr lang="en-US" sz="2400" dirty="0" smtClean="0"/>
              <a:t> </a:t>
            </a:r>
            <a:r>
              <a:rPr lang="en-US" sz="2400" dirty="0" err="1" smtClean="0"/>
              <a:t>chọn</a:t>
            </a:r>
            <a:r>
              <a:rPr lang="en-US" sz="2400" dirty="0" smtClean="0"/>
              <a:t> </a:t>
            </a:r>
            <a:r>
              <a:rPr lang="en-US" sz="2400" dirty="0" err="1" smtClean="0"/>
              <a:t>xong</a:t>
            </a:r>
            <a:r>
              <a:rPr lang="en-US" sz="2400" dirty="0" smtClean="0"/>
              <a:t> click </a:t>
            </a:r>
            <a:r>
              <a:rPr lang="en-US" sz="2400" dirty="0" smtClean="0">
                <a:solidFill>
                  <a:srgbClr val="FFC000"/>
                </a:solidFill>
              </a:rPr>
              <a:t>Select</a:t>
            </a:r>
            <a:r>
              <a:rPr lang="en-US" sz="2400" dirty="0" smtClean="0"/>
              <a:t> </a:t>
            </a:r>
            <a:r>
              <a:rPr lang="en-US" sz="2400" dirty="0" err="1" smtClean="0"/>
              <a:t>thì</a:t>
            </a:r>
            <a:r>
              <a:rPr lang="en-US" sz="2400" dirty="0" smtClean="0"/>
              <a:t> </a:t>
            </a:r>
            <a:r>
              <a:rPr lang="en-US" sz="2400" dirty="0" err="1" smtClean="0"/>
              <a:t>chương</a:t>
            </a:r>
            <a:r>
              <a:rPr lang="en-US" sz="2400" dirty="0" smtClean="0"/>
              <a:t> </a:t>
            </a:r>
            <a:r>
              <a:rPr lang="en-US" sz="2400" dirty="0" err="1" smtClean="0"/>
              <a:t>trình</a:t>
            </a:r>
            <a:r>
              <a:rPr lang="en-US" sz="2400" dirty="0" smtClean="0"/>
              <a:t> </a:t>
            </a:r>
            <a:r>
              <a:rPr lang="en-US" sz="2400" dirty="0" err="1" smtClean="0"/>
              <a:t>sẽ</a:t>
            </a:r>
            <a:r>
              <a:rPr lang="en-US" sz="2400" dirty="0" smtClean="0"/>
              <a:t> </a:t>
            </a:r>
            <a:r>
              <a:rPr lang="en-US" sz="2400" dirty="0" err="1" smtClean="0"/>
              <a:t>xuất</a:t>
            </a:r>
            <a:r>
              <a:rPr lang="en-US" sz="2400" dirty="0" smtClean="0"/>
              <a:t> </a:t>
            </a:r>
            <a:r>
              <a:rPr lang="en-US" sz="2400" dirty="0" err="1" smtClean="0"/>
              <a:t>ra</a:t>
            </a:r>
            <a:r>
              <a:rPr lang="en-US" sz="2400" dirty="0" smtClean="0"/>
              <a:t> </a:t>
            </a:r>
            <a:r>
              <a:rPr lang="en-US" sz="2400" dirty="0" err="1" smtClean="0"/>
              <a:t>báo</a:t>
            </a:r>
            <a:r>
              <a:rPr lang="en-US" sz="2400" dirty="0" smtClean="0"/>
              <a:t> </a:t>
            </a:r>
            <a:r>
              <a:rPr lang="en-US" sz="2400" dirty="0" err="1" smtClean="0"/>
              <a:t>cáo</a:t>
            </a:r>
            <a:r>
              <a:rPr lang="en-US" sz="2400" dirty="0" smtClean="0"/>
              <a:t> </a:t>
            </a:r>
            <a:r>
              <a:rPr lang="en-US" sz="2400" dirty="0" err="1" smtClean="0"/>
              <a:t>theo</a:t>
            </a:r>
            <a:r>
              <a:rPr lang="en-US" sz="2400" dirty="0" smtClean="0"/>
              <a:t> </a:t>
            </a:r>
            <a:r>
              <a:rPr lang="en-US" sz="2400" dirty="0" err="1" smtClean="0"/>
              <a:t>kiểu</a:t>
            </a:r>
            <a:r>
              <a:rPr lang="en-US" sz="2400" dirty="0" smtClean="0"/>
              <a:t> </a:t>
            </a:r>
            <a:r>
              <a:rPr lang="en-US" sz="2400" dirty="0" err="1" smtClean="0"/>
              <a:t>bạn</a:t>
            </a:r>
            <a:r>
              <a:rPr lang="en-US" sz="2400" dirty="0" smtClean="0"/>
              <a:t> </a:t>
            </a:r>
            <a:r>
              <a:rPr lang="en-US" sz="2400" dirty="0" err="1" smtClean="0"/>
              <a:t>đã</a:t>
            </a:r>
            <a:r>
              <a:rPr lang="en-US" sz="2400" dirty="0" smtClean="0"/>
              <a:t> </a:t>
            </a:r>
            <a:r>
              <a:rPr lang="en-US" sz="2400" dirty="0" err="1" smtClean="0"/>
              <a:t>chọn</a:t>
            </a:r>
            <a:r>
              <a:rPr lang="en-US" sz="2400" dirty="0" smtClean="0"/>
              <a:t>.</a:t>
            </a:r>
            <a:endParaRPr lang="en-US" sz="2400" dirty="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Các báo cáo chuẩn</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113</a:t>
            </a:fld>
            <a:endParaRPr lang="en-US" dirty="0"/>
          </a:p>
        </p:txBody>
      </p:sp>
      <p:sp>
        <p:nvSpPr>
          <p:cNvPr id="9" name="Content Placeholder 8"/>
          <p:cNvSpPr>
            <a:spLocks noGrp="1"/>
          </p:cNvSpPr>
          <p:nvPr>
            <p:ph sz="quarter" idx="1"/>
          </p:nvPr>
        </p:nvSpPr>
        <p:spPr>
          <a:xfrm>
            <a:off x="381000" y="1219200"/>
            <a:ext cx="8229600" cy="533400"/>
          </a:xfrm>
        </p:spPr>
        <p:txBody>
          <a:bodyPr/>
          <a:lstStyle/>
          <a:p>
            <a:r>
              <a:rPr lang="en-US" dirty="0" smtClean="0"/>
              <a:t>Ý </a:t>
            </a:r>
            <a:r>
              <a:rPr lang="en-US" dirty="0" err="1" smtClean="0"/>
              <a:t>nghĩa</a:t>
            </a:r>
            <a:r>
              <a:rPr lang="en-US" dirty="0" smtClean="0"/>
              <a:t> </a:t>
            </a:r>
            <a:r>
              <a:rPr lang="en-US" dirty="0" err="1" smtClean="0"/>
              <a:t>các</a:t>
            </a:r>
            <a:r>
              <a:rPr lang="en-US" dirty="0" smtClean="0"/>
              <a:t> </a:t>
            </a:r>
            <a:r>
              <a:rPr lang="en-US" dirty="0" err="1" smtClean="0"/>
              <a:t>kiểu</a:t>
            </a:r>
            <a:r>
              <a:rPr lang="en-US" dirty="0" smtClean="0"/>
              <a:t> </a:t>
            </a:r>
            <a:r>
              <a:rPr lang="en-US" dirty="0" err="1" smtClean="0"/>
              <a:t>báo</a:t>
            </a:r>
            <a:r>
              <a:rPr lang="en-US" dirty="0" smtClean="0"/>
              <a:t> </a:t>
            </a:r>
            <a:r>
              <a:rPr lang="en-US" dirty="0" err="1" smtClean="0"/>
              <a:t>cáo</a:t>
            </a:r>
            <a:r>
              <a:rPr lang="en-US" dirty="0" smtClean="0"/>
              <a:t> </a:t>
            </a:r>
            <a:r>
              <a:rPr lang="en-US" dirty="0" err="1" smtClean="0"/>
              <a:t>trong</a:t>
            </a:r>
            <a:r>
              <a:rPr lang="en-US" dirty="0" smtClean="0"/>
              <a:t> </a:t>
            </a:r>
            <a:r>
              <a:rPr lang="en-US" dirty="0" smtClean="0">
                <a:solidFill>
                  <a:srgbClr val="FFC000"/>
                </a:solidFill>
              </a:rPr>
              <a:t>Overview Reports</a:t>
            </a:r>
            <a:r>
              <a:rPr lang="en-US" dirty="0" smtClean="0"/>
              <a:t>:</a:t>
            </a:r>
          </a:p>
          <a:p>
            <a:endParaRPr lang="en-US" dirty="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1" name="Table 10"/>
          <p:cNvGraphicFramePr>
            <a:graphicFrameLocks noGrp="1"/>
          </p:cNvGraphicFramePr>
          <p:nvPr/>
        </p:nvGraphicFramePr>
        <p:xfrm>
          <a:off x="685800" y="2133600"/>
          <a:ext cx="7848600" cy="2523744"/>
        </p:xfrm>
        <a:graphic>
          <a:graphicData uri="http://schemas.openxmlformats.org/drawingml/2006/table">
            <a:tbl>
              <a:tblPr/>
              <a:tblGrid>
                <a:gridCol w="2564394"/>
                <a:gridCol w="5284206"/>
              </a:tblGrid>
              <a:tr h="0">
                <a:tc>
                  <a:txBody>
                    <a:bodyPr/>
                    <a:lstStyle/>
                    <a:p>
                      <a:pPr marL="0" marR="0" algn="ctr">
                        <a:lnSpc>
                          <a:spcPct val="115000"/>
                        </a:lnSpc>
                        <a:spcBef>
                          <a:spcPts val="0"/>
                        </a:spcBef>
                        <a:spcAft>
                          <a:spcPts val="0"/>
                        </a:spcAft>
                      </a:pPr>
                      <a:r>
                        <a:rPr lang="en-US" sz="2400" dirty="0" err="1">
                          <a:solidFill>
                            <a:schemeClr val="accent3"/>
                          </a:solidFill>
                          <a:latin typeface="Constantia" pitchFamily="18" charset="0"/>
                          <a:ea typeface="Calibri"/>
                          <a:cs typeface="Times New Roman"/>
                        </a:rPr>
                        <a:t>Lọai</a:t>
                      </a:r>
                      <a:r>
                        <a:rPr lang="en-US" sz="2400" dirty="0">
                          <a:solidFill>
                            <a:schemeClr val="accent3"/>
                          </a:solidFill>
                          <a:latin typeface="Constantia" pitchFamily="18" charset="0"/>
                          <a:ea typeface="Calibri"/>
                          <a:cs typeface="Times New Roman"/>
                        </a:rPr>
                        <a:t> </a:t>
                      </a:r>
                      <a:r>
                        <a:rPr lang="en-US" sz="2400" dirty="0" err="1">
                          <a:solidFill>
                            <a:schemeClr val="accent3"/>
                          </a:solidFill>
                          <a:latin typeface="Constantia" pitchFamily="18" charset="0"/>
                          <a:ea typeface="Calibri"/>
                          <a:cs typeface="Times New Roman"/>
                        </a:rPr>
                        <a:t>báo</a:t>
                      </a:r>
                      <a:r>
                        <a:rPr lang="en-US" sz="2400" dirty="0">
                          <a:solidFill>
                            <a:schemeClr val="accent3"/>
                          </a:solidFill>
                          <a:latin typeface="Constantia" pitchFamily="18" charset="0"/>
                          <a:ea typeface="Calibri"/>
                          <a:cs typeface="Times New Roman"/>
                        </a:rPr>
                        <a:t> </a:t>
                      </a:r>
                      <a:r>
                        <a:rPr lang="en-US" sz="2400" dirty="0" err="1">
                          <a:solidFill>
                            <a:schemeClr val="accent3"/>
                          </a:solidFill>
                          <a:latin typeface="Constantia" pitchFamily="18" charset="0"/>
                          <a:ea typeface="Calibri"/>
                          <a:cs typeface="Times New Roman"/>
                        </a:rPr>
                        <a:t>cáo</a:t>
                      </a:r>
                      <a:endParaRPr lang="en-US" sz="2400" dirty="0">
                        <a:solidFill>
                          <a:schemeClr val="accent3"/>
                        </a:solidFill>
                        <a:latin typeface="Constantia" pitchFamily="18"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solidFill>
                            <a:schemeClr val="accent3"/>
                          </a:solidFill>
                          <a:latin typeface="Constantia" pitchFamily="18" charset="0"/>
                          <a:ea typeface="Calibri"/>
                          <a:cs typeface="Times New Roman"/>
                        </a:rPr>
                        <a:t>Ý </a:t>
                      </a:r>
                      <a:r>
                        <a:rPr lang="en-US" sz="2400" dirty="0" err="1">
                          <a:solidFill>
                            <a:schemeClr val="accent3"/>
                          </a:solidFill>
                          <a:latin typeface="Constantia" pitchFamily="18" charset="0"/>
                          <a:ea typeface="Calibri"/>
                          <a:cs typeface="Times New Roman"/>
                        </a:rPr>
                        <a:t>nghĩa</a:t>
                      </a:r>
                      <a:endParaRPr lang="en-US" sz="2400" dirty="0">
                        <a:solidFill>
                          <a:schemeClr val="accent3"/>
                        </a:solidFill>
                        <a:latin typeface="Constantia" pitchFamily="18"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nSpc>
                          <a:spcPct val="115000"/>
                        </a:lnSpc>
                        <a:spcBef>
                          <a:spcPts val="0"/>
                        </a:spcBef>
                        <a:spcAft>
                          <a:spcPts val="0"/>
                        </a:spcAft>
                      </a:pPr>
                      <a:r>
                        <a:rPr kumimoji="0" lang="vi-VN" sz="2400" kern="1200" dirty="0" smtClean="0">
                          <a:solidFill>
                            <a:schemeClr val="accent3"/>
                          </a:solidFill>
                          <a:latin typeface="Constantia" pitchFamily="18" charset="0"/>
                          <a:ea typeface="+mn-ea"/>
                          <a:cs typeface="+mn-cs"/>
                        </a:rPr>
                        <a:t>Project Summary</a:t>
                      </a:r>
                      <a:endParaRPr lang="en-US" sz="2400" dirty="0">
                        <a:solidFill>
                          <a:schemeClr val="accent3"/>
                        </a:solidFill>
                        <a:latin typeface="Constantia" pitchFamily="18"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kumimoji="0" lang="en-US" sz="2400" kern="1200" dirty="0" smtClean="0">
                          <a:solidFill>
                            <a:schemeClr val="accent3"/>
                          </a:solidFill>
                          <a:latin typeface="Constantia" pitchFamily="18" charset="0"/>
                          <a:ea typeface="+mn-ea"/>
                          <a:cs typeface="+mn-cs"/>
                        </a:rPr>
                        <a:t>T</a:t>
                      </a:r>
                      <a:r>
                        <a:rPr kumimoji="0" lang="vi-VN" sz="2400" kern="1200" dirty="0" smtClean="0">
                          <a:solidFill>
                            <a:schemeClr val="accent3"/>
                          </a:solidFill>
                          <a:latin typeface="Constantia" pitchFamily="18" charset="0"/>
                          <a:ea typeface="+mn-ea"/>
                          <a:cs typeface="+mn-cs"/>
                        </a:rPr>
                        <a:t>óm tắt dự án.</a:t>
                      </a:r>
                      <a:endParaRPr lang="en-US" sz="2400" dirty="0">
                        <a:solidFill>
                          <a:schemeClr val="accent3"/>
                        </a:solidFill>
                        <a:latin typeface="Constantia" pitchFamily="18"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nSpc>
                          <a:spcPct val="115000"/>
                        </a:lnSpc>
                        <a:spcBef>
                          <a:spcPts val="0"/>
                        </a:spcBef>
                        <a:spcAft>
                          <a:spcPts val="0"/>
                        </a:spcAft>
                      </a:pPr>
                      <a:r>
                        <a:rPr kumimoji="0" lang="vi-VN" sz="2400" kern="1200" dirty="0" smtClean="0">
                          <a:solidFill>
                            <a:schemeClr val="accent3"/>
                          </a:solidFill>
                          <a:latin typeface="Constantia" pitchFamily="18" charset="0"/>
                          <a:ea typeface="+mn-ea"/>
                          <a:cs typeface="+mn-cs"/>
                        </a:rPr>
                        <a:t>Top-Level Tasks</a:t>
                      </a:r>
                      <a:endParaRPr lang="en-US" sz="2400" dirty="0">
                        <a:solidFill>
                          <a:schemeClr val="accent3"/>
                        </a:solidFill>
                        <a:latin typeface="Constantia" pitchFamily="18"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kumimoji="0" lang="en-US" sz="2400" kern="1200" dirty="0" smtClean="0">
                          <a:solidFill>
                            <a:schemeClr val="accent3"/>
                          </a:solidFill>
                          <a:latin typeface="Constantia" pitchFamily="18" charset="0"/>
                          <a:ea typeface="+mn-ea"/>
                          <a:cs typeface="+mn-cs"/>
                        </a:rPr>
                        <a:t>N</a:t>
                      </a:r>
                      <a:r>
                        <a:rPr kumimoji="0" lang="vi-VN" sz="2400" kern="1200" dirty="0" smtClean="0">
                          <a:solidFill>
                            <a:schemeClr val="accent3"/>
                          </a:solidFill>
                          <a:latin typeface="Constantia" pitchFamily="18" charset="0"/>
                          <a:ea typeface="+mn-ea"/>
                          <a:cs typeface="+mn-cs"/>
                        </a:rPr>
                        <a:t>hững việc quan trọng nhất</a:t>
                      </a:r>
                      <a:endParaRPr lang="en-US" sz="2400" dirty="0">
                        <a:solidFill>
                          <a:schemeClr val="accent3"/>
                        </a:solidFill>
                        <a:latin typeface="Constantia" pitchFamily="18"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nSpc>
                          <a:spcPct val="115000"/>
                        </a:lnSpc>
                        <a:spcBef>
                          <a:spcPts val="0"/>
                        </a:spcBef>
                        <a:spcAft>
                          <a:spcPts val="0"/>
                        </a:spcAft>
                      </a:pPr>
                      <a:r>
                        <a:rPr kumimoji="0" lang="vi-VN" sz="2400" kern="1200" dirty="0" smtClean="0">
                          <a:solidFill>
                            <a:schemeClr val="accent3"/>
                          </a:solidFill>
                          <a:latin typeface="Constantia" pitchFamily="18" charset="0"/>
                          <a:ea typeface="+mn-ea"/>
                          <a:cs typeface="+mn-cs"/>
                        </a:rPr>
                        <a:t>Critical Tasks</a:t>
                      </a:r>
                      <a:endParaRPr lang="en-US" sz="2400" dirty="0">
                        <a:solidFill>
                          <a:schemeClr val="accent3"/>
                        </a:solidFill>
                        <a:latin typeface="Constantia" pitchFamily="18"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kumimoji="0" lang="en-US" sz="2400" kern="1200" dirty="0" smtClean="0">
                          <a:solidFill>
                            <a:schemeClr val="accent3"/>
                          </a:solidFill>
                          <a:latin typeface="Constantia" pitchFamily="18" charset="0"/>
                          <a:ea typeface="+mn-ea"/>
                          <a:cs typeface="+mn-cs"/>
                        </a:rPr>
                        <a:t>G</a:t>
                      </a:r>
                      <a:r>
                        <a:rPr kumimoji="0" lang="vi-VN" sz="2400" kern="1200" dirty="0" smtClean="0">
                          <a:solidFill>
                            <a:schemeClr val="accent3"/>
                          </a:solidFill>
                          <a:latin typeface="Constantia" pitchFamily="18" charset="0"/>
                          <a:ea typeface="+mn-ea"/>
                          <a:cs typeface="+mn-cs"/>
                        </a:rPr>
                        <a:t>iới hạn về nhiệm vụ</a:t>
                      </a:r>
                      <a:endParaRPr lang="en-US" sz="2400" dirty="0">
                        <a:solidFill>
                          <a:schemeClr val="accent3"/>
                        </a:solidFill>
                        <a:latin typeface="Constantia" pitchFamily="18"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nSpc>
                          <a:spcPct val="115000"/>
                        </a:lnSpc>
                        <a:spcBef>
                          <a:spcPts val="0"/>
                        </a:spcBef>
                        <a:spcAft>
                          <a:spcPts val="0"/>
                        </a:spcAft>
                      </a:pPr>
                      <a:r>
                        <a:rPr kumimoji="0" lang="vi-VN" sz="2400" kern="1200" dirty="0" smtClean="0">
                          <a:solidFill>
                            <a:schemeClr val="accent3"/>
                          </a:solidFill>
                          <a:latin typeface="Constantia" pitchFamily="18" charset="0"/>
                          <a:ea typeface="+mn-ea"/>
                          <a:cs typeface="+mn-cs"/>
                        </a:rPr>
                        <a:t>Milestones</a:t>
                      </a:r>
                      <a:endParaRPr lang="en-US" sz="2400" dirty="0">
                        <a:solidFill>
                          <a:schemeClr val="accent3"/>
                        </a:solidFill>
                        <a:latin typeface="Constantia" pitchFamily="18"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kumimoji="0" lang="en-US" sz="2400" kern="1200" dirty="0" smtClean="0">
                          <a:solidFill>
                            <a:schemeClr val="accent3"/>
                          </a:solidFill>
                          <a:latin typeface="Constantia" pitchFamily="18" charset="0"/>
                          <a:ea typeface="+mn-ea"/>
                          <a:cs typeface="+mn-cs"/>
                        </a:rPr>
                        <a:t>N</a:t>
                      </a:r>
                      <a:r>
                        <a:rPr kumimoji="0" lang="vi-VN" sz="2400" kern="1200" dirty="0" smtClean="0">
                          <a:solidFill>
                            <a:schemeClr val="accent3"/>
                          </a:solidFill>
                          <a:latin typeface="Constantia" pitchFamily="18" charset="0"/>
                          <a:ea typeface="+mn-ea"/>
                          <a:cs typeface="+mn-cs"/>
                        </a:rPr>
                        <a:t>hững cột mốc</a:t>
                      </a:r>
                      <a:endParaRPr lang="en-US" sz="2400" dirty="0">
                        <a:solidFill>
                          <a:schemeClr val="accent3"/>
                        </a:solidFill>
                        <a:latin typeface="Constantia" pitchFamily="18"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nSpc>
                          <a:spcPct val="115000"/>
                        </a:lnSpc>
                        <a:spcBef>
                          <a:spcPts val="0"/>
                        </a:spcBef>
                        <a:spcAft>
                          <a:spcPts val="0"/>
                        </a:spcAft>
                      </a:pPr>
                      <a:r>
                        <a:rPr kumimoji="0" lang="vi-VN" sz="2400" kern="1200" dirty="0" smtClean="0">
                          <a:solidFill>
                            <a:schemeClr val="accent3"/>
                          </a:solidFill>
                          <a:latin typeface="Constantia" pitchFamily="18" charset="0"/>
                          <a:ea typeface="+mn-ea"/>
                          <a:cs typeface="+mn-cs"/>
                        </a:rPr>
                        <a:t>Working Days</a:t>
                      </a:r>
                      <a:endParaRPr lang="en-US" sz="2400" dirty="0">
                        <a:solidFill>
                          <a:schemeClr val="accent3"/>
                        </a:solidFill>
                        <a:latin typeface="Constantia" pitchFamily="18"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kumimoji="0" lang="en-US" sz="2400" kern="1200" dirty="0" smtClean="0">
                          <a:solidFill>
                            <a:schemeClr val="accent3"/>
                          </a:solidFill>
                          <a:latin typeface="Constantia" pitchFamily="18" charset="0"/>
                          <a:ea typeface="+mn-ea"/>
                          <a:cs typeface="+mn-cs"/>
                        </a:rPr>
                        <a:t>T</a:t>
                      </a:r>
                      <a:r>
                        <a:rPr kumimoji="0" lang="vi-VN" sz="2400" kern="1200" dirty="0" smtClean="0">
                          <a:solidFill>
                            <a:schemeClr val="accent3"/>
                          </a:solidFill>
                          <a:latin typeface="Constantia" pitchFamily="18" charset="0"/>
                          <a:ea typeface="+mn-ea"/>
                          <a:cs typeface="+mn-cs"/>
                        </a:rPr>
                        <a:t>hời gian làm việc các ngày trong tuần</a:t>
                      </a:r>
                      <a:endParaRPr lang="en-US" sz="2400" dirty="0">
                        <a:solidFill>
                          <a:schemeClr val="accent3"/>
                        </a:solidFill>
                        <a:latin typeface="Constantia" pitchFamily="18"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Các báo cáo chuẩn</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114</a:t>
            </a:fld>
            <a:endParaRPr lang="en-US" dirty="0"/>
          </a:p>
        </p:txBody>
      </p:sp>
      <p:sp>
        <p:nvSpPr>
          <p:cNvPr id="3" name="Content Placeholder 2"/>
          <p:cNvSpPr>
            <a:spLocks noGrp="1"/>
          </p:cNvSpPr>
          <p:nvPr>
            <p:ph sz="quarter" idx="1"/>
          </p:nvPr>
        </p:nvSpPr>
        <p:spPr>
          <a:xfrm>
            <a:off x="1828800" y="2209800"/>
            <a:ext cx="4800600" cy="2667000"/>
          </a:xfrm>
        </p:spPr>
        <p:txBody>
          <a:bodyPr/>
          <a:lstStyle/>
          <a:p>
            <a:pPr>
              <a:lnSpc>
                <a:spcPct val="150000"/>
              </a:lnSpc>
              <a:buNone/>
            </a:pPr>
            <a:endParaRPr lang="en-US" sz="2400" dirty="0" smtClean="0"/>
          </a:p>
          <a:p>
            <a:pPr>
              <a:lnSpc>
                <a:spcPct val="150000"/>
              </a:lnSpc>
              <a:buNone/>
            </a:pPr>
            <a:endParaRPr lang="en-US" sz="2400" dirty="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57200" y="1066800"/>
            <a:ext cx="7924800" cy="830997"/>
          </a:xfrm>
          <a:prstGeom prst="rect">
            <a:avLst/>
          </a:prstGeom>
          <a:noFill/>
        </p:spPr>
        <p:txBody>
          <a:bodyPr wrap="square" rtlCol="0">
            <a:spAutoFit/>
          </a:bodyPr>
          <a:lstStyle/>
          <a:p>
            <a:r>
              <a:rPr lang="en-US" sz="2400" dirty="0" err="1" smtClean="0"/>
              <a:t>Hoặc</a:t>
            </a:r>
            <a:r>
              <a:rPr lang="en-US" sz="2400" dirty="0" smtClean="0"/>
              <a:t> </a:t>
            </a:r>
            <a:r>
              <a:rPr lang="en-US" sz="2400" dirty="0" err="1" smtClean="0"/>
              <a:t>bạn</a:t>
            </a:r>
            <a:r>
              <a:rPr lang="en-US" sz="2400" dirty="0" smtClean="0"/>
              <a:t> </a:t>
            </a:r>
            <a:r>
              <a:rPr lang="en-US" sz="2400" dirty="0" err="1" smtClean="0"/>
              <a:t>chọn</a:t>
            </a:r>
            <a:r>
              <a:rPr lang="en-US" sz="2400" dirty="0" smtClean="0"/>
              <a:t> </a:t>
            </a:r>
            <a:r>
              <a:rPr lang="en-US" sz="2400" dirty="0" smtClean="0">
                <a:solidFill>
                  <a:srgbClr val="FFC000"/>
                </a:solidFill>
              </a:rPr>
              <a:t>Assignment</a:t>
            </a:r>
            <a:r>
              <a:rPr lang="en-US" sz="2400" dirty="0" smtClean="0"/>
              <a:t>. </a:t>
            </a:r>
            <a:r>
              <a:rPr lang="en-US" sz="2400" dirty="0" err="1" smtClean="0"/>
              <a:t>Hộp</a:t>
            </a:r>
            <a:r>
              <a:rPr lang="en-US" sz="2400" dirty="0" smtClean="0"/>
              <a:t> </a:t>
            </a:r>
            <a:r>
              <a:rPr lang="en-US" sz="2400" dirty="0" err="1" smtClean="0"/>
              <a:t>thoại</a:t>
            </a:r>
            <a:r>
              <a:rPr lang="en-US" sz="2400" dirty="0" smtClean="0"/>
              <a:t> </a:t>
            </a:r>
            <a:r>
              <a:rPr lang="en-US" sz="2400" dirty="0" err="1" smtClean="0">
                <a:solidFill>
                  <a:srgbClr val="FFC000"/>
                </a:solidFill>
              </a:rPr>
              <a:t>Asignment</a:t>
            </a:r>
            <a:r>
              <a:rPr lang="en-US" sz="2400" dirty="0" smtClean="0">
                <a:solidFill>
                  <a:srgbClr val="FFC000"/>
                </a:solidFill>
              </a:rPr>
              <a:t> Reports </a:t>
            </a:r>
            <a:r>
              <a:rPr lang="en-US" sz="2400" dirty="0" err="1" smtClean="0"/>
              <a:t>sẽ</a:t>
            </a:r>
            <a:r>
              <a:rPr lang="en-US" sz="2400" dirty="0" smtClean="0"/>
              <a:t> </a:t>
            </a:r>
            <a:r>
              <a:rPr lang="en-US" sz="2400" dirty="0" err="1" smtClean="0"/>
              <a:t>hiện</a:t>
            </a:r>
            <a:r>
              <a:rPr lang="en-US" sz="2400" dirty="0" smtClean="0"/>
              <a:t> </a:t>
            </a:r>
            <a:r>
              <a:rPr lang="en-US" sz="2400" dirty="0" err="1" smtClean="0"/>
              <a:t>hiện</a:t>
            </a:r>
            <a:r>
              <a:rPr lang="en-US" sz="2400" dirty="0" smtClean="0"/>
              <a:t> </a:t>
            </a:r>
            <a:r>
              <a:rPr lang="en-US" sz="2400" dirty="0" err="1" smtClean="0"/>
              <a:t>ra</a:t>
            </a:r>
            <a:r>
              <a:rPr lang="en-US" sz="2400" dirty="0" smtClean="0"/>
              <a:t> </a:t>
            </a:r>
            <a:r>
              <a:rPr lang="en-US" sz="2400" dirty="0" err="1" smtClean="0"/>
              <a:t>để</a:t>
            </a:r>
            <a:r>
              <a:rPr lang="en-US" sz="2400" dirty="0" smtClean="0"/>
              <a:t> </a:t>
            </a:r>
            <a:r>
              <a:rPr lang="en-US" sz="2400" dirty="0" err="1" smtClean="0"/>
              <a:t>bạn</a:t>
            </a:r>
            <a:r>
              <a:rPr lang="en-US" sz="2400" dirty="0" smtClean="0"/>
              <a:t> </a:t>
            </a:r>
            <a:r>
              <a:rPr lang="en-US" sz="2400" dirty="0" err="1" smtClean="0"/>
              <a:t>lựa</a:t>
            </a:r>
            <a:r>
              <a:rPr lang="en-US" sz="2400" dirty="0" smtClean="0"/>
              <a:t> </a:t>
            </a:r>
            <a:r>
              <a:rPr lang="en-US" sz="2400" dirty="0" err="1" smtClean="0"/>
              <a:t>chọn</a:t>
            </a:r>
            <a:r>
              <a:rPr lang="en-US" sz="2400" dirty="0" smtClean="0"/>
              <a:t> </a:t>
            </a:r>
            <a:r>
              <a:rPr lang="en-US" sz="2400" dirty="0" err="1" smtClean="0"/>
              <a:t>kiểu</a:t>
            </a:r>
            <a:r>
              <a:rPr lang="en-US" sz="2400" dirty="0" smtClean="0"/>
              <a:t> </a:t>
            </a:r>
            <a:r>
              <a:rPr lang="en-US" sz="2400" dirty="0" err="1" smtClean="0"/>
              <a:t>báo</a:t>
            </a:r>
            <a:r>
              <a:rPr lang="en-US" sz="2400" dirty="0" smtClean="0"/>
              <a:t> </a:t>
            </a:r>
            <a:r>
              <a:rPr lang="en-US" sz="2400" dirty="0" err="1" smtClean="0"/>
              <a:t>cáo</a:t>
            </a:r>
            <a:r>
              <a:rPr lang="en-US" sz="2400" dirty="0" smtClean="0"/>
              <a:t>.</a:t>
            </a:r>
            <a:endParaRPr lang="en-US" sz="2400" dirty="0">
              <a:solidFill>
                <a:srgbClr val="FFC000"/>
              </a:solidFill>
            </a:endParaRPr>
          </a:p>
        </p:txBody>
      </p:sp>
      <p:sp>
        <p:nvSpPr>
          <p:cNvPr id="11" name="TextBox 10"/>
          <p:cNvSpPr txBox="1"/>
          <p:nvPr/>
        </p:nvSpPr>
        <p:spPr>
          <a:xfrm>
            <a:off x="381000" y="5257800"/>
            <a:ext cx="7696200" cy="830997"/>
          </a:xfrm>
          <a:prstGeom prst="rect">
            <a:avLst/>
          </a:prstGeom>
          <a:noFill/>
        </p:spPr>
        <p:txBody>
          <a:bodyPr wrap="square" rtlCol="0">
            <a:spAutoFit/>
          </a:bodyPr>
          <a:lstStyle/>
          <a:p>
            <a:r>
              <a:rPr lang="en-US" sz="2400" dirty="0" err="1" smtClean="0"/>
              <a:t>Sau</a:t>
            </a:r>
            <a:r>
              <a:rPr lang="en-US" sz="2400" dirty="0" smtClean="0"/>
              <a:t> </a:t>
            </a:r>
            <a:r>
              <a:rPr lang="en-US" sz="2400" dirty="0" err="1" smtClean="0"/>
              <a:t>khi</a:t>
            </a:r>
            <a:r>
              <a:rPr lang="en-US" sz="2400" dirty="0" smtClean="0"/>
              <a:t> </a:t>
            </a:r>
            <a:r>
              <a:rPr lang="en-US" sz="2400" dirty="0" err="1" smtClean="0"/>
              <a:t>lựa</a:t>
            </a:r>
            <a:r>
              <a:rPr lang="en-US" sz="2400" dirty="0" smtClean="0"/>
              <a:t> </a:t>
            </a:r>
            <a:r>
              <a:rPr lang="en-US" sz="2400" dirty="0" err="1" smtClean="0"/>
              <a:t>chọn</a:t>
            </a:r>
            <a:r>
              <a:rPr lang="en-US" sz="2400" dirty="0" smtClean="0"/>
              <a:t> </a:t>
            </a:r>
            <a:r>
              <a:rPr lang="en-US" sz="2400" dirty="0" err="1" smtClean="0"/>
              <a:t>xong</a:t>
            </a:r>
            <a:r>
              <a:rPr lang="en-US" sz="2400" dirty="0" smtClean="0"/>
              <a:t> click </a:t>
            </a:r>
            <a:r>
              <a:rPr lang="en-US" sz="2400" dirty="0" smtClean="0">
                <a:solidFill>
                  <a:srgbClr val="FFC000"/>
                </a:solidFill>
              </a:rPr>
              <a:t>Select</a:t>
            </a:r>
            <a:r>
              <a:rPr lang="en-US" sz="2400" dirty="0" smtClean="0"/>
              <a:t> </a:t>
            </a:r>
            <a:r>
              <a:rPr lang="en-US" sz="2400" dirty="0" err="1" smtClean="0"/>
              <a:t>thì</a:t>
            </a:r>
            <a:r>
              <a:rPr lang="en-US" sz="2400" dirty="0" smtClean="0"/>
              <a:t> </a:t>
            </a:r>
            <a:r>
              <a:rPr lang="en-US" sz="2400" dirty="0" err="1" smtClean="0"/>
              <a:t>chương</a:t>
            </a:r>
            <a:r>
              <a:rPr lang="en-US" sz="2400" dirty="0" smtClean="0"/>
              <a:t> </a:t>
            </a:r>
            <a:r>
              <a:rPr lang="en-US" sz="2400" dirty="0" err="1" smtClean="0"/>
              <a:t>trình</a:t>
            </a:r>
            <a:r>
              <a:rPr lang="en-US" sz="2400" dirty="0" smtClean="0"/>
              <a:t> </a:t>
            </a:r>
            <a:r>
              <a:rPr lang="en-US" sz="2400" dirty="0" err="1" smtClean="0"/>
              <a:t>sẽ</a:t>
            </a:r>
            <a:r>
              <a:rPr lang="en-US" sz="2400" dirty="0" smtClean="0"/>
              <a:t> </a:t>
            </a:r>
            <a:r>
              <a:rPr lang="en-US" sz="2400" dirty="0" err="1" smtClean="0"/>
              <a:t>xuất</a:t>
            </a:r>
            <a:r>
              <a:rPr lang="en-US" sz="2400" dirty="0" smtClean="0"/>
              <a:t> </a:t>
            </a:r>
            <a:r>
              <a:rPr lang="en-US" sz="2400" dirty="0" err="1" smtClean="0"/>
              <a:t>ra</a:t>
            </a:r>
            <a:r>
              <a:rPr lang="en-US" sz="2400" dirty="0" smtClean="0"/>
              <a:t> </a:t>
            </a:r>
            <a:r>
              <a:rPr lang="en-US" sz="2400" dirty="0" err="1" smtClean="0"/>
              <a:t>báo</a:t>
            </a:r>
            <a:r>
              <a:rPr lang="en-US" sz="2400" dirty="0" smtClean="0"/>
              <a:t> </a:t>
            </a:r>
            <a:r>
              <a:rPr lang="en-US" sz="2400" dirty="0" err="1" smtClean="0"/>
              <a:t>cáo</a:t>
            </a:r>
            <a:r>
              <a:rPr lang="en-US" sz="2400" dirty="0" smtClean="0"/>
              <a:t> </a:t>
            </a:r>
            <a:r>
              <a:rPr lang="en-US" sz="2400" dirty="0" err="1" smtClean="0"/>
              <a:t>theo</a:t>
            </a:r>
            <a:r>
              <a:rPr lang="en-US" sz="2400" dirty="0" smtClean="0"/>
              <a:t> </a:t>
            </a:r>
            <a:r>
              <a:rPr lang="en-US" sz="2400" dirty="0" err="1" smtClean="0"/>
              <a:t>kiểu</a:t>
            </a:r>
            <a:r>
              <a:rPr lang="en-US" sz="2400" dirty="0" smtClean="0"/>
              <a:t> </a:t>
            </a:r>
            <a:r>
              <a:rPr lang="en-US" sz="2400" dirty="0" err="1" smtClean="0"/>
              <a:t>bạn</a:t>
            </a:r>
            <a:r>
              <a:rPr lang="en-US" sz="2400" dirty="0" smtClean="0"/>
              <a:t> </a:t>
            </a:r>
            <a:r>
              <a:rPr lang="en-US" sz="2400" dirty="0" err="1" smtClean="0"/>
              <a:t>đã</a:t>
            </a:r>
            <a:r>
              <a:rPr lang="en-US" sz="2400" dirty="0" smtClean="0"/>
              <a:t> </a:t>
            </a:r>
            <a:r>
              <a:rPr lang="en-US" sz="2400" dirty="0" err="1" smtClean="0"/>
              <a:t>chọn</a:t>
            </a:r>
            <a:r>
              <a:rPr lang="en-US" sz="2400" dirty="0" smtClean="0"/>
              <a:t>.</a:t>
            </a:r>
            <a:endParaRPr lang="en-US" sz="2400" dirty="0"/>
          </a:p>
        </p:txBody>
      </p:sp>
      <p:pic>
        <p:nvPicPr>
          <p:cNvPr id="73730" name="Picture 2"/>
          <p:cNvPicPr>
            <a:picLocks noChangeAspect="1" noChangeArrowheads="1"/>
          </p:cNvPicPr>
          <p:nvPr/>
        </p:nvPicPr>
        <p:blipFill>
          <a:blip r:embed="rId3" cstate="print"/>
          <a:srcRect/>
          <a:stretch>
            <a:fillRect/>
          </a:stretch>
        </p:blipFill>
        <p:spPr bwMode="auto">
          <a:xfrm>
            <a:off x="1981200" y="2057400"/>
            <a:ext cx="4800600" cy="2971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Các báo cáo chuẩn</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115</a:t>
            </a:fld>
            <a:endParaRPr lang="en-US" dirty="0"/>
          </a:p>
        </p:txBody>
      </p:sp>
      <p:sp>
        <p:nvSpPr>
          <p:cNvPr id="9" name="Content Placeholder 8"/>
          <p:cNvSpPr>
            <a:spLocks noGrp="1"/>
          </p:cNvSpPr>
          <p:nvPr>
            <p:ph sz="quarter" idx="1"/>
          </p:nvPr>
        </p:nvSpPr>
        <p:spPr>
          <a:xfrm>
            <a:off x="381000" y="1219200"/>
            <a:ext cx="8229600" cy="533400"/>
          </a:xfrm>
        </p:spPr>
        <p:txBody>
          <a:bodyPr/>
          <a:lstStyle/>
          <a:p>
            <a:r>
              <a:rPr lang="en-US" dirty="0" smtClean="0"/>
              <a:t>Ý </a:t>
            </a:r>
            <a:r>
              <a:rPr lang="en-US" dirty="0" err="1" smtClean="0"/>
              <a:t>nghĩa</a:t>
            </a:r>
            <a:r>
              <a:rPr lang="en-US" dirty="0" smtClean="0"/>
              <a:t> </a:t>
            </a:r>
            <a:r>
              <a:rPr lang="en-US" dirty="0" err="1" smtClean="0"/>
              <a:t>các</a:t>
            </a:r>
            <a:r>
              <a:rPr lang="en-US" dirty="0" smtClean="0"/>
              <a:t> </a:t>
            </a:r>
            <a:r>
              <a:rPr lang="en-US" dirty="0" err="1" smtClean="0"/>
              <a:t>kiểu</a:t>
            </a:r>
            <a:r>
              <a:rPr lang="en-US" dirty="0" smtClean="0"/>
              <a:t> </a:t>
            </a:r>
            <a:r>
              <a:rPr lang="en-US" dirty="0" err="1" smtClean="0"/>
              <a:t>báo</a:t>
            </a:r>
            <a:r>
              <a:rPr lang="en-US" dirty="0" smtClean="0"/>
              <a:t> </a:t>
            </a:r>
            <a:r>
              <a:rPr lang="en-US" dirty="0" err="1" smtClean="0"/>
              <a:t>cáo</a:t>
            </a:r>
            <a:r>
              <a:rPr lang="en-US" dirty="0" smtClean="0"/>
              <a:t> </a:t>
            </a:r>
            <a:r>
              <a:rPr lang="en-US" dirty="0" err="1" smtClean="0"/>
              <a:t>trong</a:t>
            </a:r>
            <a:r>
              <a:rPr lang="en-US" dirty="0" smtClean="0"/>
              <a:t> </a:t>
            </a:r>
            <a:r>
              <a:rPr lang="en-US" dirty="0" smtClean="0">
                <a:solidFill>
                  <a:srgbClr val="FFC000"/>
                </a:solidFill>
              </a:rPr>
              <a:t>Assignment</a:t>
            </a:r>
            <a:r>
              <a:rPr lang="en-US" dirty="0" smtClean="0"/>
              <a:t>:</a:t>
            </a:r>
          </a:p>
          <a:p>
            <a:endParaRPr lang="en-US" dirty="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1" name="Table 10"/>
          <p:cNvGraphicFramePr>
            <a:graphicFrameLocks noGrp="1"/>
          </p:cNvGraphicFramePr>
          <p:nvPr/>
        </p:nvGraphicFramePr>
        <p:xfrm>
          <a:off x="457200" y="2362200"/>
          <a:ext cx="8686800" cy="2103120"/>
        </p:xfrm>
        <a:graphic>
          <a:graphicData uri="http://schemas.openxmlformats.org/drawingml/2006/table">
            <a:tbl>
              <a:tblPr/>
              <a:tblGrid>
                <a:gridCol w="3506598"/>
                <a:gridCol w="5180202"/>
              </a:tblGrid>
              <a:tr h="0">
                <a:tc>
                  <a:txBody>
                    <a:bodyPr/>
                    <a:lstStyle/>
                    <a:p>
                      <a:pPr marL="0" marR="0" algn="ctr">
                        <a:lnSpc>
                          <a:spcPct val="115000"/>
                        </a:lnSpc>
                        <a:spcBef>
                          <a:spcPts val="0"/>
                        </a:spcBef>
                        <a:spcAft>
                          <a:spcPts val="0"/>
                        </a:spcAft>
                      </a:pPr>
                      <a:r>
                        <a:rPr lang="en-US" sz="2400" dirty="0" err="1">
                          <a:solidFill>
                            <a:schemeClr val="accent3"/>
                          </a:solidFill>
                          <a:latin typeface="Constantia" pitchFamily="18" charset="0"/>
                          <a:ea typeface="Calibri"/>
                          <a:cs typeface="Times New Roman"/>
                        </a:rPr>
                        <a:t>Lọai</a:t>
                      </a:r>
                      <a:r>
                        <a:rPr lang="en-US" sz="2400" dirty="0">
                          <a:solidFill>
                            <a:schemeClr val="accent3"/>
                          </a:solidFill>
                          <a:latin typeface="Constantia" pitchFamily="18" charset="0"/>
                          <a:ea typeface="Calibri"/>
                          <a:cs typeface="Times New Roman"/>
                        </a:rPr>
                        <a:t> </a:t>
                      </a:r>
                      <a:r>
                        <a:rPr lang="en-US" sz="2400" dirty="0" err="1">
                          <a:solidFill>
                            <a:schemeClr val="accent3"/>
                          </a:solidFill>
                          <a:latin typeface="Constantia" pitchFamily="18" charset="0"/>
                          <a:ea typeface="Calibri"/>
                          <a:cs typeface="Times New Roman"/>
                        </a:rPr>
                        <a:t>báo</a:t>
                      </a:r>
                      <a:r>
                        <a:rPr lang="en-US" sz="2400" dirty="0">
                          <a:solidFill>
                            <a:schemeClr val="accent3"/>
                          </a:solidFill>
                          <a:latin typeface="Constantia" pitchFamily="18" charset="0"/>
                          <a:ea typeface="Calibri"/>
                          <a:cs typeface="Times New Roman"/>
                        </a:rPr>
                        <a:t> </a:t>
                      </a:r>
                      <a:r>
                        <a:rPr lang="en-US" sz="2400" dirty="0" err="1">
                          <a:solidFill>
                            <a:schemeClr val="accent3"/>
                          </a:solidFill>
                          <a:latin typeface="Constantia" pitchFamily="18" charset="0"/>
                          <a:ea typeface="Calibri"/>
                          <a:cs typeface="Times New Roman"/>
                        </a:rPr>
                        <a:t>cáo</a:t>
                      </a:r>
                      <a:endParaRPr lang="en-US" sz="2400" dirty="0">
                        <a:solidFill>
                          <a:schemeClr val="accent3"/>
                        </a:solidFill>
                        <a:latin typeface="Constantia" pitchFamily="18"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solidFill>
                            <a:schemeClr val="accent3"/>
                          </a:solidFill>
                          <a:latin typeface="Constantia" pitchFamily="18" charset="0"/>
                          <a:ea typeface="Calibri"/>
                          <a:cs typeface="Times New Roman"/>
                        </a:rPr>
                        <a:t>Ý </a:t>
                      </a:r>
                      <a:r>
                        <a:rPr lang="en-US" sz="2400" dirty="0" err="1">
                          <a:solidFill>
                            <a:schemeClr val="accent3"/>
                          </a:solidFill>
                          <a:latin typeface="Constantia" pitchFamily="18" charset="0"/>
                          <a:ea typeface="Calibri"/>
                          <a:cs typeface="Times New Roman"/>
                        </a:rPr>
                        <a:t>nghĩa</a:t>
                      </a:r>
                      <a:endParaRPr lang="en-US" sz="2400" dirty="0">
                        <a:solidFill>
                          <a:schemeClr val="accent3"/>
                        </a:solidFill>
                        <a:latin typeface="Constantia" pitchFamily="18"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lvl="0"/>
                      <a:r>
                        <a:rPr kumimoji="0" lang="vi-VN" sz="2400" kern="1200" dirty="0" smtClean="0">
                          <a:solidFill>
                            <a:schemeClr val="accent3"/>
                          </a:solidFill>
                          <a:latin typeface="Constantia" pitchFamily="18" charset="0"/>
                          <a:ea typeface="+mn-ea"/>
                          <a:cs typeface="+mn-cs"/>
                        </a:rPr>
                        <a:t>Who does what </a:t>
                      </a:r>
                      <a:endParaRPr kumimoji="0" lang="en-US" sz="2400" kern="1200" dirty="0" smtClean="0">
                        <a:solidFill>
                          <a:schemeClr val="accent3"/>
                        </a:solidFill>
                        <a:latin typeface="Constantia" pitchFamily="18" charset="0"/>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kumimoji="0" lang="en-US" sz="2400" kern="1200" dirty="0" smtClean="0">
                          <a:solidFill>
                            <a:schemeClr val="accent3"/>
                          </a:solidFill>
                          <a:latin typeface="Constantia" pitchFamily="18" charset="0"/>
                          <a:ea typeface="+mn-ea"/>
                          <a:cs typeface="+mn-cs"/>
                        </a:rPr>
                        <a:t>A</a:t>
                      </a:r>
                      <a:r>
                        <a:rPr kumimoji="0" lang="vi-VN" sz="2400" kern="1200" dirty="0" smtClean="0">
                          <a:solidFill>
                            <a:schemeClr val="accent3"/>
                          </a:solidFill>
                          <a:latin typeface="Constantia" pitchFamily="18" charset="0"/>
                          <a:ea typeface="+mn-ea"/>
                          <a:cs typeface="+mn-cs"/>
                        </a:rPr>
                        <a:t>i làm những gì.</a:t>
                      </a:r>
                      <a:endParaRPr lang="en-US" sz="2400" dirty="0">
                        <a:solidFill>
                          <a:schemeClr val="accent3"/>
                        </a:solidFill>
                        <a:latin typeface="Constantia" pitchFamily="18"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lvl="0"/>
                      <a:r>
                        <a:rPr kumimoji="0" lang="vi-VN" sz="2400" kern="1200" dirty="0" smtClean="0">
                          <a:solidFill>
                            <a:schemeClr val="accent3"/>
                          </a:solidFill>
                          <a:latin typeface="Constantia" pitchFamily="18" charset="0"/>
                          <a:ea typeface="+mn-ea"/>
                          <a:cs typeface="+mn-cs"/>
                        </a:rPr>
                        <a:t>Who does what when</a:t>
                      </a:r>
                      <a:endParaRPr kumimoji="0" lang="en-US" sz="2400" kern="1200" dirty="0" smtClean="0">
                        <a:solidFill>
                          <a:schemeClr val="accent3"/>
                        </a:solidFill>
                        <a:latin typeface="Constantia" pitchFamily="18" charset="0"/>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kumimoji="0" lang="en-US" sz="2400" kern="1200" dirty="0" smtClean="0">
                          <a:solidFill>
                            <a:schemeClr val="accent3"/>
                          </a:solidFill>
                          <a:latin typeface="Constantia" pitchFamily="18" charset="0"/>
                          <a:ea typeface="+mn-ea"/>
                          <a:cs typeface="+mn-cs"/>
                        </a:rPr>
                        <a:t>A</a:t>
                      </a:r>
                      <a:r>
                        <a:rPr kumimoji="0" lang="vi-VN" sz="2400" kern="1200" dirty="0" smtClean="0">
                          <a:solidFill>
                            <a:schemeClr val="accent3"/>
                          </a:solidFill>
                          <a:latin typeface="Constantia" pitchFamily="18" charset="0"/>
                          <a:ea typeface="+mn-ea"/>
                          <a:cs typeface="+mn-cs"/>
                        </a:rPr>
                        <a:t>i làm những gì khi nào.</a:t>
                      </a:r>
                      <a:endParaRPr lang="en-US" sz="2400" dirty="0">
                        <a:solidFill>
                          <a:schemeClr val="accent3"/>
                        </a:solidFill>
                        <a:latin typeface="Constantia" pitchFamily="18"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nSpc>
                          <a:spcPct val="115000"/>
                        </a:lnSpc>
                        <a:spcBef>
                          <a:spcPts val="0"/>
                        </a:spcBef>
                        <a:spcAft>
                          <a:spcPts val="0"/>
                        </a:spcAft>
                      </a:pPr>
                      <a:r>
                        <a:rPr kumimoji="0" lang="vi-VN" sz="2400" kern="1200" dirty="0" smtClean="0">
                          <a:solidFill>
                            <a:schemeClr val="accent3"/>
                          </a:solidFill>
                          <a:latin typeface="Constantia" pitchFamily="18" charset="0"/>
                          <a:ea typeface="+mn-ea"/>
                          <a:cs typeface="+mn-cs"/>
                        </a:rPr>
                        <a:t>To-do list</a:t>
                      </a:r>
                      <a:endParaRPr lang="en-US" sz="2400" dirty="0">
                        <a:solidFill>
                          <a:schemeClr val="accent3"/>
                        </a:solidFill>
                        <a:latin typeface="Constantia" pitchFamily="18"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kumimoji="0" lang="vi-VN" sz="2400" kern="1200" dirty="0" smtClean="0">
                          <a:solidFill>
                            <a:schemeClr val="accent3"/>
                          </a:solidFill>
                          <a:latin typeface="Constantia" pitchFamily="18" charset="0"/>
                          <a:ea typeface="+mn-ea"/>
                          <a:cs typeface="+mn-cs"/>
                        </a:rPr>
                        <a:t>Danh sách công việc được phân công.</a:t>
                      </a:r>
                      <a:endParaRPr lang="en-US" sz="2400" dirty="0">
                        <a:solidFill>
                          <a:schemeClr val="accent3"/>
                        </a:solidFill>
                        <a:latin typeface="Constantia" pitchFamily="18"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nSpc>
                          <a:spcPct val="115000"/>
                        </a:lnSpc>
                        <a:spcBef>
                          <a:spcPts val="0"/>
                        </a:spcBef>
                        <a:spcAft>
                          <a:spcPts val="0"/>
                        </a:spcAft>
                      </a:pPr>
                      <a:r>
                        <a:rPr kumimoji="0" lang="vi-VN" sz="2400" kern="1200" dirty="0" smtClean="0">
                          <a:solidFill>
                            <a:schemeClr val="accent3"/>
                          </a:solidFill>
                          <a:latin typeface="Constantia" pitchFamily="18" charset="0"/>
                          <a:ea typeface="+mn-ea"/>
                          <a:cs typeface="+mn-cs"/>
                        </a:rPr>
                        <a:t>Overallocated resources</a:t>
                      </a:r>
                      <a:endParaRPr lang="en-US" sz="2400" dirty="0">
                        <a:solidFill>
                          <a:schemeClr val="accent3"/>
                        </a:solidFill>
                        <a:latin typeface="Constantia" pitchFamily="18"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kumimoji="0" lang="en-US" sz="2400" kern="1200" dirty="0" smtClean="0">
                          <a:solidFill>
                            <a:schemeClr val="accent3"/>
                          </a:solidFill>
                          <a:latin typeface="Constantia" pitchFamily="18" charset="0"/>
                          <a:ea typeface="+mn-ea"/>
                          <a:cs typeface="+mn-cs"/>
                        </a:rPr>
                        <a:t>B</a:t>
                      </a:r>
                      <a:r>
                        <a:rPr kumimoji="0" lang="vi-VN" sz="2400" kern="1200" dirty="0" smtClean="0">
                          <a:solidFill>
                            <a:schemeClr val="accent3"/>
                          </a:solidFill>
                          <a:latin typeface="Constantia" pitchFamily="18" charset="0"/>
                          <a:ea typeface="+mn-ea"/>
                          <a:cs typeface="+mn-cs"/>
                        </a:rPr>
                        <a:t>áo cáo phân công nhân sự.</a:t>
                      </a:r>
                      <a:endParaRPr lang="en-US" sz="2400" dirty="0">
                        <a:solidFill>
                          <a:schemeClr val="accent3"/>
                        </a:solidFill>
                        <a:latin typeface="Constantia" pitchFamily="18"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Vài ví dụ về báo cáo</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116</a:t>
            </a:fld>
            <a:endParaRPr lang="en-US" dirty="0"/>
          </a:p>
        </p:txBody>
      </p:sp>
      <p:sp>
        <p:nvSpPr>
          <p:cNvPr id="3" name="Content Placeholder 2"/>
          <p:cNvSpPr>
            <a:spLocks noGrp="1"/>
          </p:cNvSpPr>
          <p:nvPr>
            <p:ph sz="quarter" idx="1"/>
          </p:nvPr>
        </p:nvSpPr>
        <p:spPr>
          <a:xfrm>
            <a:off x="685800" y="2286000"/>
            <a:ext cx="7239000" cy="3200400"/>
          </a:xfrm>
        </p:spPr>
        <p:txBody>
          <a:bodyPr/>
          <a:lstStyle/>
          <a:p>
            <a:pPr>
              <a:lnSpc>
                <a:spcPct val="150000"/>
              </a:lnSpc>
              <a:buNone/>
            </a:pPr>
            <a:endParaRPr lang="en-US" sz="2400" dirty="0" smtClean="0"/>
          </a:p>
          <a:p>
            <a:pPr>
              <a:lnSpc>
                <a:spcPct val="150000"/>
              </a:lnSpc>
              <a:buNone/>
            </a:pPr>
            <a:endParaRPr lang="en-US" sz="2400" dirty="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p:cNvPicPr/>
          <p:nvPr/>
        </p:nvPicPr>
        <p:blipFill>
          <a:blip r:embed="rId3" cstate="print"/>
          <a:srcRect/>
          <a:stretch>
            <a:fillRect/>
          </a:stretch>
        </p:blipFill>
        <p:spPr bwMode="auto">
          <a:xfrm>
            <a:off x="1066800" y="2209800"/>
            <a:ext cx="6400800" cy="2895600"/>
          </a:xfrm>
          <a:prstGeom prst="rect">
            <a:avLst/>
          </a:prstGeom>
          <a:noFill/>
          <a:ln w="9525">
            <a:noFill/>
            <a:miter lim="800000"/>
            <a:headEnd/>
            <a:tailEnd/>
          </a:ln>
        </p:spPr>
      </p:pic>
      <p:sp>
        <p:nvSpPr>
          <p:cNvPr id="10" name="TextBox 9"/>
          <p:cNvSpPr txBox="1"/>
          <p:nvPr/>
        </p:nvSpPr>
        <p:spPr>
          <a:xfrm>
            <a:off x="381000" y="1066800"/>
            <a:ext cx="3505200" cy="461665"/>
          </a:xfrm>
          <a:prstGeom prst="rect">
            <a:avLst/>
          </a:prstGeom>
          <a:noFill/>
        </p:spPr>
        <p:txBody>
          <a:bodyPr wrap="square" rtlCol="0">
            <a:spAutoFit/>
          </a:bodyPr>
          <a:lstStyle/>
          <a:p>
            <a:pPr>
              <a:buFont typeface="Wingdings" pitchFamily="2" charset="2"/>
              <a:buChar char="v"/>
            </a:pPr>
            <a:r>
              <a:rPr lang="en-US" sz="2400" u="sng" dirty="0" smtClean="0"/>
              <a:t>Project Summary:</a:t>
            </a:r>
          </a:p>
        </p:txBody>
      </p:sp>
      <p:sp>
        <p:nvSpPr>
          <p:cNvPr id="11" name="TextBox 10"/>
          <p:cNvSpPr txBox="1"/>
          <p:nvPr/>
        </p:nvSpPr>
        <p:spPr>
          <a:xfrm>
            <a:off x="457200" y="1600200"/>
            <a:ext cx="8686800" cy="430887"/>
          </a:xfrm>
          <a:prstGeom prst="rect">
            <a:avLst/>
          </a:prstGeom>
          <a:noFill/>
        </p:spPr>
        <p:txBody>
          <a:bodyPr wrap="square" rtlCol="0">
            <a:spAutoFit/>
          </a:bodyPr>
          <a:lstStyle/>
          <a:p>
            <a:r>
              <a:rPr lang="en-US" sz="2200" dirty="0" err="1" smtClean="0"/>
              <a:t>Trong</a:t>
            </a:r>
            <a:r>
              <a:rPr lang="en-US" sz="2200" dirty="0" smtClean="0"/>
              <a:t> </a:t>
            </a:r>
            <a:r>
              <a:rPr lang="en-US" sz="2200" dirty="0" err="1" smtClean="0"/>
              <a:t>hộp</a:t>
            </a:r>
            <a:r>
              <a:rPr lang="en-US" sz="2200" dirty="0" smtClean="0"/>
              <a:t> </a:t>
            </a:r>
            <a:r>
              <a:rPr lang="en-US" sz="2200" dirty="0" err="1" smtClean="0"/>
              <a:t>thoại</a:t>
            </a:r>
            <a:r>
              <a:rPr lang="en-US" sz="2200" dirty="0" smtClean="0"/>
              <a:t> </a:t>
            </a:r>
            <a:r>
              <a:rPr lang="en-US" sz="2200" dirty="0" smtClean="0">
                <a:solidFill>
                  <a:srgbClr val="FFC000"/>
                </a:solidFill>
              </a:rPr>
              <a:t>Overview Reports </a:t>
            </a:r>
            <a:r>
              <a:rPr lang="en-US" sz="2200" dirty="0" err="1" smtClean="0"/>
              <a:t>chọn</a:t>
            </a:r>
            <a:r>
              <a:rPr lang="en-US" sz="2200" dirty="0" smtClean="0"/>
              <a:t> </a:t>
            </a:r>
            <a:r>
              <a:rPr lang="en-US" sz="2200" dirty="0" err="1" smtClean="0"/>
              <a:t>kiểu</a:t>
            </a:r>
            <a:r>
              <a:rPr lang="en-US" sz="2200" dirty="0" smtClean="0"/>
              <a:t> </a:t>
            </a:r>
            <a:r>
              <a:rPr lang="en-US" sz="2200" dirty="0" smtClean="0">
                <a:solidFill>
                  <a:srgbClr val="FFC000"/>
                </a:solidFill>
              </a:rPr>
              <a:t>Project Summary</a:t>
            </a:r>
            <a:r>
              <a:rPr lang="en-US" sz="2200" dirty="0" smtClean="0"/>
              <a:t>.</a:t>
            </a:r>
            <a:endParaRPr lang="en-US" sz="2200" dirty="0"/>
          </a:p>
        </p:txBody>
      </p:sp>
      <p:sp>
        <p:nvSpPr>
          <p:cNvPr id="12" name="TextBox 11"/>
          <p:cNvSpPr txBox="1"/>
          <p:nvPr/>
        </p:nvSpPr>
        <p:spPr>
          <a:xfrm>
            <a:off x="304800" y="5257800"/>
            <a:ext cx="8610600" cy="1384995"/>
          </a:xfrm>
          <a:prstGeom prst="rect">
            <a:avLst/>
          </a:prstGeom>
          <a:noFill/>
        </p:spPr>
        <p:txBody>
          <a:bodyPr wrap="square" rtlCol="0">
            <a:spAutoFit/>
          </a:bodyPr>
          <a:lstStyle/>
          <a:p>
            <a:r>
              <a:rPr lang="en-US" sz="2200" dirty="0" err="1" smtClean="0"/>
              <a:t>Báo</a:t>
            </a:r>
            <a:r>
              <a:rPr lang="en-US" sz="2200" dirty="0" smtClean="0"/>
              <a:t> </a:t>
            </a:r>
            <a:r>
              <a:rPr lang="en-US" sz="2200" dirty="0" err="1" smtClean="0"/>
              <a:t>cáo</a:t>
            </a:r>
            <a:r>
              <a:rPr lang="en-US" sz="2200" dirty="0" smtClean="0"/>
              <a:t> </a:t>
            </a:r>
            <a:r>
              <a:rPr lang="en-US" sz="2200" dirty="0" err="1" smtClean="0"/>
              <a:t>này</a:t>
            </a:r>
            <a:r>
              <a:rPr lang="en-US" sz="2200" dirty="0" smtClean="0"/>
              <a:t> </a:t>
            </a:r>
            <a:r>
              <a:rPr lang="en-US" sz="2200" dirty="0" err="1" smtClean="0"/>
              <a:t>tóm</a:t>
            </a:r>
            <a:r>
              <a:rPr lang="en-US" sz="2200" dirty="0" smtClean="0"/>
              <a:t> </a:t>
            </a:r>
            <a:r>
              <a:rPr lang="en-US" sz="2200" dirty="0" err="1" smtClean="0"/>
              <a:t>tắt</a:t>
            </a:r>
            <a:r>
              <a:rPr lang="en-US" sz="2200" dirty="0" smtClean="0"/>
              <a:t> </a:t>
            </a:r>
            <a:r>
              <a:rPr lang="en-US" sz="2200" dirty="0" err="1" smtClean="0"/>
              <a:t>sơ</a:t>
            </a:r>
            <a:r>
              <a:rPr lang="en-US" sz="2200" dirty="0" smtClean="0"/>
              <a:t> </a:t>
            </a:r>
            <a:r>
              <a:rPr lang="en-US" sz="2200" dirty="0" err="1" smtClean="0"/>
              <a:t>lược</a:t>
            </a:r>
            <a:r>
              <a:rPr lang="en-US" sz="2200" dirty="0" smtClean="0"/>
              <a:t> </a:t>
            </a:r>
            <a:r>
              <a:rPr lang="en-US" sz="2200" dirty="0" err="1" smtClean="0"/>
              <a:t>về</a:t>
            </a:r>
            <a:r>
              <a:rPr lang="en-US" sz="2200" dirty="0" smtClean="0"/>
              <a:t> </a:t>
            </a:r>
            <a:r>
              <a:rPr lang="en-US" sz="2200" dirty="0" err="1" smtClean="0"/>
              <a:t>các</a:t>
            </a:r>
            <a:r>
              <a:rPr lang="en-US" sz="2200" dirty="0" smtClean="0"/>
              <a:t> task, resources, costs </a:t>
            </a:r>
            <a:r>
              <a:rPr lang="en-US" sz="2200" dirty="0" err="1" smtClean="0"/>
              <a:t>và</a:t>
            </a:r>
            <a:r>
              <a:rPr lang="en-US" sz="2200" dirty="0" smtClean="0"/>
              <a:t> </a:t>
            </a:r>
            <a:r>
              <a:rPr lang="en-US" sz="2200" dirty="0" err="1" smtClean="0"/>
              <a:t>trạng</a:t>
            </a:r>
            <a:r>
              <a:rPr lang="en-US" sz="2200" dirty="0" smtClean="0"/>
              <a:t> </a:t>
            </a:r>
            <a:r>
              <a:rPr lang="en-US" sz="2200" dirty="0" err="1" smtClean="0"/>
              <a:t>thái</a:t>
            </a:r>
            <a:r>
              <a:rPr lang="en-US" sz="2200" dirty="0" smtClean="0"/>
              <a:t> </a:t>
            </a:r>
            <a:r>
              <a:rPr lang="en-US" sz="2200" dirty="0" err="1" smtClean="0"/>
              <a:t>hiện</a:t>
            </a:r>
            <a:r>
              <a:rPr lang="en-US" sz="2200" dirty="0" smtClean="0"/>
              <a:t> </a:t>
            </a:r>
            <a:r>
              <a:rPr lang="en-US" sz="2200" dirty="0" err="1" smtClean="0"/>
              <a:t>tại</a:t>
            </a:r>
            <a:r>
              <a:rPr lang="en-US" sz="2200" dirty="0" smtClean="0"/>
              <a:t> </a:t>
            </a:r>
            <a:r>
              <a:rPr lang="en-US" sz="2200" dirty="0" err="1" smtClean="0"/>
              <a:t>của</a:t>
            </a:r>
            <a:r>
              <a:rPr lang="en-US" sz="2200" dirty="0" smtClean="0"/>
              <a:t> project. Ta </a:t>
            </a:r>
            <a:r>
              <a:rPr lang="en-US" sz="2200" dirty="0" err="1" smtClean="0"/>
              <a:t>có</a:t>
            </a:r>
            <a:r>
              <a:rPr lang="en-US" sz="2200" dirty="0" smtClean="0"/>
              <a:t> </a:t>
            </a:r>
            <a:r>
              <a:rPr lang="en-US" sz="2200" dirty="0" err="1" smtClean="0"/>
              <a:t>thể</a:t>
            </a:r>
            <a:r>
              <a:rPr lang="en-US" sz="2200" dirty="0" smtClean="0"/>
              <a:t> </a:t>
            </a:r>
            <a:r>
              <a:rPr lang="en-US" sz="2200" dirty="0" err="1" smtClean="0"/>
              <a:t>dùng</a:t>
            </a:r>
            <a:r>
              <a:rPr lang="en-US" sz="2200" dirty="0" smtClean="0"/>
              <a:t> </a:t>
            </a:r>
            <a:r>
              <a:rPr lang="en-US" sz="2200" dirty="0" err="1" smtClean="0"/>
              <a:t>báo</a:t>
            </a:r>
            <a:r>
              <a:rPr lang="en-US" sz="2200" dirty="0" smtClean="0"/>
              <a:t> </a:t>
            </a:r>
            <a:r>
              <a:rPr lang="en-US" sz="2200" dirty="0" err="1" smtClean="0"/>
              <a:t>cáo</a:t>
            </a:r>
            <a:r>
              <a:rPr lang="en-US" sz="2200" dirty="0" smtClean="0"/>
              <a:t> </a:t>
            </a:r>
            <a:r>
              <a:rPr lang="en-US" sz="2200" dirty="0" err="1" smtClean="0"/>
              <a:t>này</a:t>
            </a:r>
            <a:r>
              <a:rPr lang="en-US" sz="2200" dirty="0" smtClean="0"/>
              <a:t> </a:t>
            </a:r>
            <a:r>
              <a:rPr lang="en-US" sz="2200" dirty="0" err="1" smtClean="0"/>
              <a:t>làm</a:t>
            </a:r>
            <a:r>
              <a:rPr lang="en-US" sz="2200" dirty="0" smtClean="0"/>
              <a:t> </a:t>
            </a:r>
            <a:r>
              <a:rPr lang="en-US" sz="2200" dirty="0" err="1" smtClean="0"/>
              <a:t>báo</a:t>
            </a:r>
            <a:r>
              <a:rPr lang="en-US" sz="2200" dirty="0" smtClean="0"/>
              <a:t> </a:t>
            </a:r>
            <a:r>
              <a:rPr lang="en-US" sz="2200" dirty="0" err="1" smtClean="0"/>
              <a:t>cáo</a:t>
            </a:r>
            <a:r>
              <a:rPr lang="en-US" sz="2200" dirty="0" smtClean="0"/>
              <a:t> </a:t>
            </a:r>
            <a:r>
              <a:rPr lang="en-US" sz="2200" dirty="0" err="1" smtClean="0"/>
              <a:t>định</a:t>
            </a:r>
            <a:r>
              <a:rPr lang="en-US" sz="2200" dirty="0" smtClean="0"/>
              <a:t> </a:t>
            </a:r>
            <a:r>
              <a:rPr lang="en-US" sz="2200" dirty="0" err="1" smtClean="0"/>
              <a:t>kỳ</a:t>
            </a:r>
            <a:r>
              <a:rPr lang="en-US" sz="2200" dirty="0" smtClean="0"/>
              <a:t> </a:t>
            </a:r>
            <a:r>
              <a:rPr lang="en-US" sz="2200" dirty="0" err="1" smtClean="0"/>
              <a:t>về</a:t>
            </a:r>
            <a:r>
              <a:rPr lang="en-US" sz="2200" dirty="0" smtClean="0"/>
              <a:t> </a:t>
            </a:r>
            <a:r>
              <a:rPr lang="en-US" sz="2200" dirty="0" err="1" smtClean="0"/>
              <a:t>tiến</a:t>
            </a:r>
            <a:r>
              <a:rPr lang="en-US" sz="2200" dirty="0" smtClean="0"/>
              <a:t> </a:t>
            </a:r>
            <a:r>
              <a:rPr lang="en-US" sz="2200" dirty="0" err="1" smtClean="0"/>
              <a:t>độ</a:t>
            </a:r>
            <a:r>
              <a:rPr lang="en-US" sz="2200" dirty="0" smtClean="0"/>
              <a:t> </a:t>
            </a:r>
            <a:r>
              <a:rPr lang="en-US" sz="2200" dirty="0" err="1" smtClean="0"/>
              <a:t>dự</a:t>
            </a:r>
            <a:r>
              <a:rPr lang="en-US" sz="2200" dirty="0" smtClean="0"/>
              <a:t> </a:t>
            </a:r>
            <a:r>
              <a:rPr lang="en-US" sz="2200" dirty="0" err="1" smtClean="0"/>
              <a:t>án</a:t>
            </a:r>
            <a:r>
              <a:rPr lang="en-US" sz="2200" dirty="0" smtClean="0"/>
              <a:t> </a:t>
            </a:r>
            <a:r>
              <a:rPr lang="en-US" sz="2200" dirty="0" err="1" smtClean="0"/>
              <a:t>với</a:t>
            </a:r>
            <a:r>
              <a:rPr lang="en-US" sz="2200" dirty="0" smtClean="0"/>
              <a:t> </a:t>
            </a:r>
            <a:r>
              <a:rPr lang="en-US" sz="2200" dirty="0" err="1" smtClean="0"/>
              <a:t>khách</a:t>
            </a:r>
            <a:r>
              <a:rPr lang="en-US" sz="2200" dirty="0" smtClean="0"/>
              <a:t> </a:t>
            </a:r>
            <a:r>
              <a:rPr lang="en-US" sz="2200" dirty="0" err="1" smtClean="0"/>
              <a:t>hàng</a:t>
            </a:r>
            <a:r>
              <a:rPr lang="en-US" sz="2200" dirty="0" smtClean="0"/>
              <a:t> </a:t>
            </a:r>
            <a:r>
              <a:rPr lang="en-US" sz="2200" dirty="0" err="1" smtClean="0"/>
              <a:t>và</a:t>
            </a:r>
            <a:r>
              <a:rPr lang="en-US" sz="2200" dirty="0" smtClean="0"/>
              <a:t> </a:t>
            </a:r>
            <a:r>
              <a:rPr lang="en-US" sz="2200" dirty="0" err="1" smtClean="0"/>
              <a:t>các</a:t>
            </a:r>
            <a:r>
              <a:rPr lang="en-US" sz="2200" dirty="0" smtClean="0"/>
              <a:t> </a:t>
            </a:r>
            <a:r>
              <a:rPr lang="en-US" sz="2200" dirty="0" err="1" smtClean="0"/>
              <a:t>nhà</a:t>
            </a:r>
            <a:r>
              <a:rPr lang="en-US" sz="2200" dirty="0" smtClean="0"/>
              <a:t> </a:t>
            </a:r>
            <a:r>
              <a:rPr lang="en-US" sz="2200" dirty="0" err="1" smtClean="0"/>
              <a:t>đầu</a:t>
            </a:r>
            <a:r>
              <a:rPr lang="en-US" sz="2200" dirty="0" smtClean="0"/>
              <a:t> </a:t>
            </a:r>
            <a:r>
              <a:rPr lang="en-US" sz="2200" dirty="0" err="1" smtClean="0"/>
              <a:t>tư</a:t>
            </a:r>
            <a:r>
              <a:rPr lang="en-US" sz="2200" dirty="0" smtClean="0"/>
              <a:t> </a:t>
            </a:r>
            <a:r>
              <a:rPr lang="en-US" sz="2200" dirty="0" err="1" smtClean="0"/>
              <a:t>của</a:t>
            </a:r>
            <a:r>
              <a:rPr lang="en-US" sz="2200" dirty="0" smtClean="0"/>
              <a:t> </a:t>
            </a:r>
            <a:r>
              <a:rPr lang="en-US" sz="2200" dirty="0" err="1" smtClean="0"/>
              <a:t>dự</a:t>
            </a:r>
            <a:r>
              <a:rPr lang="en-US" sz="2200" dirty="0" smtClean="0"/>
              <a:t> </a:t>
            </a:r>
            <a:r>
              <a:rPr lang="en-US" sz="2200" dirty="0" err="1" smtClean="0"/>
              <a:t>án</a:t>
            </a:r>
            <a:r>
              <a:rPr lang="en-US" sz="2200" dirty="0" smtClean="0"/>
              <a:t>.</a:t>
            </a:r>
          </a:p>
          <a:p>
            <a:endParaRPr lang="en-US" dirty="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Vài ví dụ về báo cáo</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117</a:t>
            </a:fld>
            <a:endParaRPr lang="en-US" dirty="0"/>
          </a:p>
        </p:txBody>
      </p:sp>
      <p:sp>
        <p:nvSpPr>
          <p:cNvPr id="3" name="Content Placeholder 2"/>
          <p:cNvSpPr>
            <a:spLocks noGrp="1"/>
          </p:cNvSpPr>
          <p:nvPr>
            <p:ph sz="quarter" idx="1"/>
          </p:nvPr>
        </p:nvSpPr>
        <p:spPr>
          <a:xfrm>
            <a:off x="457200" y="990600"/>
            <a:ext cx="2438400" cy="609600"/>
          </a:xfrm>
        </p:spPr>
        <p:txBody>
          <a:bodyPr>
            <a:normAutofit lnSpcReduction="10000"/>
          </a:bodyPr>
          <a:lstStyle/>
          <a:p>
            <a:pPr>
              <a:lnSpc>
                <a:spcPct val="150000"/>
              </a:lnSpc>
              <a:buNone/>
            </a:pPr>
            <a:endParaRPr lang="en-US" sz="2400" dirty="0" smtClean="0"/>
          </a:p>
          <a:p>
            <a:pPr>
              <a:lnSpc>
                <a:spcPct val="150000"/>
              </a:lnSpc>
              <a:buNone/>
            </a:pPr>
            <a:endParaRPr lang="en-US" sz="2400" dirty="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p:cNvPicPr/>
          <p:nvPr/>
        </p:nvPicPr>
        <p:blipFill>
          <a:blip r:embed="rId3" cstate="print"/>
          <a:srcRect/>
          <a:stretch>
            <a:fillRect/>
          </a:stretch>
        </p:blipFill>
        <p:spPr bwMode="auto">
          <a:xfrm>
            <a:off x="1066800" y="1524000"/>
            <a:ext cx="6324600" cy="5029200"/>
          </a:xfrm>
          <a:prstGeom prst="rect">
            <a:avLst/>
          </a:prstGeom>
          <a:noFill/>
          <a:ln w="9525">
            <a:noFill/>
            <a:miter lim="800000"/>
            <a:headEnd/>
            <a:tailEnd/>
          </a:ln>
        </p:spPr>
      </p:pic>
      <p:sp>
        <p:nvSpPr>
          <p:cNvPr id="12" name="TextBox 11"/>
          <p:cNvSpPr txBox="1"/>
          <p:nvPr/>
        </p:nvSpPr>
        <p:spPr>
          <a:xfrm>
            <a:off x="609600" y="990600"/>
            <a:ext cx="5638800" cy="400110"/>
          </a:xfrm>
          <a:prstGeom prst="rect">
            <a:avLst/>
          </a:prstGeom>
          <a:noFill/>
        </p:spPr>
        <p:txBody>
          <a:bodyPr wrap="square" rtlCol="0">
            <a:spAutoFit/>
          </a:bodyPr>
          <a:lstStyle/>
          <a:p>
            <a:r>
              <a:rPr lang="en-US" sz="2000" dirty="0" err="1" smtClean="0"/>
              <a:t>Ví</a:t>
            </a:r>
            <a:r>
              <a:rPr lang="en-US" sz="2000" dirty="0" smtClean="0"/>
              <a:t> </a:t>
            </a:r>
            <a:r>
              <a:rPr lang="en-US" sz="2000" dirty="0" err="1" smtClean="0"/>
              <a:t>dụ</a:t>
            </a:r>
            <a:r>
              <a:rPr lang="en-US" sz="2000" dirty="0" smtClean="0"/>
              <a:t>:</a:t>
            </a:r>
            <a:endParaRPr lang="en-US" sz="2000" dirty="0"/>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Vài ví dụ về báo cáo</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118</a:t>
            </a:fld>
            <a:endParaRPr lang="en-US" dirty="0"/>
          </a:p>
        </p:txBody>
      </p:sp>
      <p:sp>
        <p:nvSpPr>
          <p:cNvPr id="3" name="Content Placeholder 2"/>
          <p:cNvSpPr>
            <a:spLocks noGrp="1"/>
          </p:cNvSpPr>
          <p:nvPr>
            <p:ph sz="quarter" idx="1"/>
          </p:nvPr>
        </p:nvSpPr>
        <p:spPr>
          <a:xfrm>
            <a:off x="685800" y="2286000"/>
            <a:ext cx="7239000" cy="3200400"/>
          </a:xfrm>
        </p:spPr>
        <p:txBody>
          <a:bodyPr/>
          <a:lstStyle/>
          <a:p>
            <a:pPr>
              <a:lnSpc>
                <a:spcPct val="150000"/>
              </a:lnSpc>
              <a:buNone/>
            </a:pPr>
            <a:endParaRPr lang="en-US" sz="2400" dirty="0" smtClean="0"/>
          </a:p>
          <a:p>
            <a:pPr>
              <a:lnSpc>
                <a:spcPct val="150000"/>
              </a:lnSpc>
              <a:buNone/>
            </a:pPr>
            <a:endParaRPr lang="en-US" sz="2400" dirty="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81000" y="1066800"/>
            <a:ext cx="4800600" cy="461665"/>
          </a:xfrm>
          <a:prstGeom prst="rect">
            <a:avLst/>
          </a:prstGeom>
          <a:noFill/>
        </p:spPr>
        <p:txBody>
          <a:bodyPr wrap="square" rtlCol="0">
            <a:spAutoFit/>
          </a:bodyPr>
          <a:lstStyle/>
          <a:p>
            <a:pPr>
              <a:buFont typeface="Wingdings" pitchFamily="2" charset="2"/>
              <a:buChar char="v"/>
            </a:pPr>
            <a:r>
              <a:rPr lang="en-US" sz="2400" u="sng" dirty="0" smtClean="0"/>
              <a:t>Who Does What When:</a:t>
            </a:r>
          </a:p>
        </p:txBody>
      </p:sp>
      <p:sp>
        <p:nvSpPr>
          <p:cNvPr id="11" name="TextBox 10"/>
          <p:cNvSpPr txBox="1"/>
          <p:nvPr/>
        </p:nvSpPr>
        <p:spPr>
          <a:xfrm>
            <a:off x="457200" y="1676400"/>
            <a:ext cx="8686800" cy="430887"/>
          </a:xfrm>
          <a:prstGeom prst="rect">
            <a:avLst/>
          </a:prstGeom>
          <a:noFill/>
        </p:spPr>
        <p:txBody>
          <a:bodyPr wrap="square" rtlCol="0">
            <a:spAutoFit/>
          </a:bodyPr>
          <a:lstStyle/>
          <a:p>
            <a:r>
              <a:rPr lang="en-US" sz="2200" dirty="0" err="1" smtClean="0"/>
              <a:t>Trong</a:t>
            </a:r>
            <a:r>
              <a:rPr lang="en-US" sz="2200" dirty="0" smtClean="0"/>
              <a:t>  </a:t>
            </a:r>
            <a:r>
              <a:rPr lang="en-US" sz="2200" dirty="0" err="1" smtClean="0"/>
              <a:t>loại</a:t>
            </a:r>
            <a:r>
              <a:rPr lang="en-US" sz="2200" dirty="0" smtClean="0"/>
              <a:t> </a:t>
            </a:r>
            <a:r>
              <a:rPr lang="en-US" sz="2200" dirty="0" smtClean="0">
                <a:solidFill>
                  <a:srgbClr val="FFC000"/>
                </a:solidFill>
              </a:rPr>
              <a:t>Assignment Reports </a:t>
            </a:r>
            <a:r>
              <a:rPr lang="en-US" sz="2200" dirty="0" err="1" smtClean="0"/>
              <a:t>ta</a:t>
            </a:r>
            <a:r>
              <a:rPr lang="en-US" sz="2200" dirty="0" smtClean="0"/>
              <a:t> </a:t>
            </a:r>
            <a:r>
              <a:rPr lang="en-US" sz="2200" dirty="0" err="1" smtClean="0"/>
              <a:t>chọn</a:t>
            </a:r>
            <a:r>
              <a:rPr lang="en-US" sz="2200" dirty="0" smtClean="0"/>
              <a:t> </a:t>
            </a:r>
            <a:r>
              <a:rPr lang="en-US" sz="2200" dirty="0" err="1" smtClean="0"/>
              <a:t>kiểu</a:t>
            </a:r>
            <a:r>
              <a:rPr lang="en-US" sz="2200" dirty="0" smtClean="0"/>
              <a:t> </a:t>
            </a:r>
            <a:r>
              <a:rPr lang="en-US" sz="2200" dirty="0" smtClean="0">
                <a:solidFill>
                  <a:srgbClr val="FFC000"/>
                </a:solidFill>
              </a:rPr>
              <a:t>Who Does What When</a:t>
            </a:r>
            <a:endParaRPr lang="en-US" sz="2200" dirty="0">
              <a:solidFill>
                <a:srgbClr val="FFC000"/>
              </a:solidFill>
            </a:endParaRPr>
          </a:p>
        </p:txBody>
      </p:sp>
      <p:pic>
        <p:nvPicPr>
          <p:cNvPr id="13" name="Picture 12"/>
          <p:cNvPicPr/>
          <p:nvPr/>
        </p:nvPicPr>
        <p:blipFill>
          <a:blip r:embed="rId3" cstate="print"/>
          <a:srcRect/>
          <a:stretch>
            <a:fillRect/>
          </a:stretch>
        </p:blipFill>
        <p:spPr bwMode="auto">
          <a:xfrm>
            <a:off x="1371600" y="2286000"/>
            <a:ext cx="5943600" cy="2956878"/>
          </a:xfrm>
          <a:prstGeom prst="rect">
            <a:avLst/>
          </a:prstGeom>
          <a:noFill/>
          <a:ln w="9525">
            <a:noFill/>
            <a:miter lim="800000"/>
            <a:headEnd/>
            <a:tailEnd/>
          </a:ln>
        </p:spPr>
      </p:pic>
      <p:sp>
        <p:nvSpPr>
          <p:cNvPr id="14" name="TextBox 13"/>
          <p:cNvSpPr txBox="1"/>
          <p:nvPr/>
        </p:nvSpPr>
        <p:spPr>
          <a:xfrm>
            <a:off x="381000" y="5410200"/>
            <a:ext cx="8382000" cy="769441"/>
          </a:xfrm>
          <a:prstGeom prst="rect">
            <a:avLst/>
          </a:prstGeom>
          <a:noFill/>
        </p:spPr>
        <p:txBody>
          <a:bodyPr wrap="square" rtlCol="0">
            <a:spAutoFit/>
          </a:bodyPr>
          <a:lstStyle/>
          <a:p>
            <a:r>
              <a:rPr lang="en-US" sz="2200" dirty="0" err="1" smtClean="0"/>
              <a:t>Kiểu</a:t>
            </a:r>
            <a:r>
              <a:rPr lang="en-US" sz="2200" dirty="0" smtClean="0"/>
              <a:t> </a:t>
            </a:r>
            <a:r>
              <a:rPr lang="en-US" sz="2200" dirty="0" err="1" smtClean="0"/>
              <a:t>báo</a:t>
            </a:r>
            <a:r>
              <a:rPr lang="en-US" sz="2200" dirty="0" smtClean="0"/>
              <a:t> </a:t>
            </a:r>
            <a:r>
              <a:rPr lang="en-US" sz="2200" dirty="0" err="1" smtClean="0"/>
              <a:t>cáo</a:t>
            </a:r>
            <a:r>
              <a:rPr lang="en-US" sz="2200" dirty="0" smtClean="0"/>
              <a:t> </a:t>
            </a:r>
            <a:r>
              <a:rPr lang="en-US" sz="2200" dirty="0" err="1" smtClean="0"/>
              <a:t>này</a:t>
            </a:r>
            <a:r>
              <a:rPr lang="en-US" sz="2200" dirty="0" smtClean="0"/>
              <a:t> </a:t>
            </a:r>
            <a:r>
              <a:rPr lang="en-US" sz="2200" dirty="0" err="1" smtClean="0"/>
              <a:t>cho</a:t>
            </a:r>
            <a:r>
              <a:rPr lang="en-US" sz="2200" dirty="0" smtClean="0"/>
              <a:t> </a:t>
            </a:r>
            <a:r>
              <a:rPr lang="en-US" sz="2200" dirty="0" err="1" smtClean="0"/>
              <a:t>biết</a:t>
            </a:r>
            <a:r>
              <a:rPr lang="en-US" sz="2200" dirty="0" smtClean="0"/>
              <a:t> </a:t>
            </a:r>
            <a:r>
              <a:rPr lang="en-US" sz="2200" dirty="0" err="1" smtClean="0"/>
              <a:t>phân</a:t>
            </a:r>
            <a:r>
              <a:rPr lang="en-US" sz="2200" dirty="0" smtClean="0"/>
              <a:t> </a:t>
            </a:r>
            <a:r>
              <a:rPr lang="en-US" sz="2200" dirty="0" err="1" smtClean="0"/>
              <a:t>công</a:t>
            </a:r>
            <a:r>
              <a:rPr lang="en-US" sz="2200" dirty="0" smtClean="0"/>
              <a:t> </a:t>
            </a:r>
            <a:r>
              <a:rPr lang="en-US" sz="2200" dirty="0" err="1" smtClean="0"/>
              <a:t>cụ</a:t>
            </a:r>
            <a:r>
              <a:rPr lang="en-US" sz="2200" dirty="0" smtClean="0"/>
              <a:t> </a:t>
            </a:r>
            <a:r>
              <a:rPr lang="en-US" sz="2200" dirty="0" err="1" smtClean="0"/>
              <a:t>thể</a:t>
            </a:r>
            <a:r>
              <a:rPr lang="en-US" sz="2200" dirty="0" smtClean="0"/>
              <a:t> </a:t>
            </a:r>
            <a:r>
              <a:rPr lang="en-US" sz="2200" dirty="0" err="1" smtClean="0"/>
              <a:t>của</a:t>
            </a:r>
            <a:r>
              <a:rPr lang="en-US" sz="2200" dirty="0" smtClean="0"/>
              <a:t> </a:t>
            </a:r>
            <a:r>
              <a:rPr lang="en-US" sz="2200" dirty="0" err="1" smtClean="0"/>
              <a:t>dự</a:t>
            </a:r>
            <a:r>
              <a:rPr lang="en-US" sz="2200" dirty="0" smtClean="0"/>
              <a:t> </a:t>
            </a:r>
            <a:r>
              <a:rPr lang="en-US" sz="2200" dirty="0" err="1" smtClean="0"/>
              <a:t>án</a:t>
            </a:r>
            <a:r>
              <a:rPr lang="en-US" sz="2200" dirty="0" smtClean="0"/>
              <a:t>. </a:t>
            </a:r>
            <a:r>
              <a:rPr lang="en-US" sz="2200" dirty="0" err="1" smtClean="0"/>
              <a:t>Bạn</a:t>
            </a:r>
            <a:r>
              <a:rPr lang="en-US" sz="2200" dirty="0" smtClean="0"/>
              <a:t> </a:t>
            </a:r>
            <a:r>
              <a:rPr lang="en-US" sz="2200" dirty="0" err="1" smtClean="0"/>
              <a:t>có</a:t>
            </a:r>
            <a:r>
              <a:rPr lang="en-US" sz="2200" dirty="0" smtClean="0"/>
              <a:t> </a:t>
            </a:r>
            <a:r>
              <a:rPr lang="en-US" sz="2200" dirty="0" err="1" smtClean="0"/>
              <a:t>thể</a:t>
            </a:r>
            <a:r>
              <a:rPr lang="en-US" sz="2200" dirty="0" smtClean="0"/>
              <a:t> </a:t>
            </a:r>
            <a:r>
              <a:rPr lang="en-US" sz="2200" dirty="0" err="1" smtClean="0"/>
              <a:t>dùng</a:t>
            </a:r>
            <a:r>
              <a:rPr lang="en-US" sz="2200" dirty="0" smtClean="0"/>
              <a:t> </a:t>
            </a:r>
            <a:r>
              <a:rPr lang="en-US" sz="2200" dirty="0" err="1" smtClean="0"/>
              <a:t>báo</a:t>
            </a:r>
            <a:r>
              <a:rPr lang="en-US" sz="2200" dirty="0" smtClean="0"/>
              <a:t> </a:t>
            </a:r>
            <a:r>
              <a:rPr lang="en-US" sz="2200" dirty="0" err="1" smtClean="0"/>
              <a:t>cáo</a:t>
            </a:r>
            <a:r>
              <a:rPr lang="en-US" sz="2200" dirty="0" smtClean="0"/>
              <a:t> </a:t>
            </a:r>
            <a:r>
              <a:rPr lang="en-US" sz="2200" dirty="0" err="1" smtClean="0"/>
              <a:t>này</a:t>
            </a:r>
            <a:r>
              <a:rPr lang="en-US" sz="2200" dirty="0" smtClean="0"/>
              <a:t> </a:t>
            </a:r>
            <a:r>
              <a:rPr lang="en-US" sz="2200" dirty="0" err="1" smtClean="0"/>
              <a:t>để</a:t>
            </a:r>
            <a:r>
              <a:rPr lang="en-US" sz="2200" dirty="0" smtClean="0"/>
              <a:t> </a:t>
            </a:r>
            <a:r>
              <a:rPr lang="en-US" sz="2200" dirty="0" err="1" smtClean="0"/>
              <a:t>kiểm</a:t>
            </a:r>
            <a:r>
              <a:rPr lang="en-US" sz="2200" dirty="0" smtClean="0"/>
              <a:t> </a:t>
            </a:r>
            <a:r>
              <a:rPr lang="en-US" sz="2200" dirty="0" err="1" smtClean="0"/>
              <a:t>tra</a:t>
            </a:r>
            <a:r>
              <a:rPr lang="en-US" sz="2200" dirty="0" smtClean="0"/>
              <a:t> </a:t>
            </a:r>
            <a:r>
              <a:rPr lang="en-US" sz="2200" dirty="0" err="1" smtClean="0"/>
              <a:t>công</a:t>
            </a:r>
            <a:r>
              <a:rPr lang="en-US" sz="2200" dirty="0" smtClean="0"/>
              <a:t> </a:t>
            </a:r>
            <a:r>
              <a:rPr lang="en-US" sz="2200" dirty="0" err="1" smtClean="0"/>
              <a:t>việc</a:t>
            </a:r>
            <a:r>
              <a:rPr lang="en-US" sz="2200" dirty="0" smtClean="0"/>
              <a:t> </a:t>
            </a:r>
            <a:r>
              <a:rPr lang="en-US" sz="2200" dirty="0" err="1" smtClean="0"/>
              <a:t>của</a:t>
            </a:r>
            <a:r>
              <a:rPr lang="en-US" sz="2200" dirty="0" smtClean="0"/>
              <a:t> </a:t>
            </a:r>
            <a:r>
              <a:rPr lang="en-US" sz="2200" dirty="0" err="1" smtClean="0"/>
              <a:t>từng</a:t>
            </a:r>
            <a:r>
              <a:rPr lang="en-US" sz="2200" dirty="0" smtClean="0"/>
              <a:t> </a:t>
            </a:r>
            <a:r>
              <a:rPr lang="en-US" sz="2200" dirty="0" err="1" smtClean="0"/>
              <a:t>tài</a:t>
            </a:r>
            <a:r>
              <a:rPr lang="en-US" sz="2200" dirty="0" smtClean="0"/>
              <a:t> </a:t>
            </a:r>
            <a:r>
              <a:rPr lang="en-US" sz="2200" dirty="0" err="1" smtClean="0"/>
              <a:t>nguyên</a:t>
            </a:r>
            <a:r>
              <a:rPr lang="en-US" sz="2200" dirty="0" smtClean="0"/>
              <a:t>.</a:t>
            </a:r>
            <a:endParaRPr lang="en-US" sz="2200" dirty="0"/>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Vài ví dụ về báo cáo</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119</a:t>
            </a:fld>
            <a:endParaRPr lang="en-US" dirty="0"/>
          </a:p>
        </p:txBody>
      </p:sp>
      <p:sp>
        <p:nvSpPr>
          <p:cNvPr id="3" name="Content Placeholder 2"/>
          <p:cNvSpPr>
            <a:spLocks noGrp="1"/>
          </p:cNvSpPr>
          <p:nvPr>
            <p:ph sz="quarter" idx="1"/>
          </p:nvPr>
        </p:nvSpPr>
        <p:spPr>
          <a:xfrm>
            <a:off x="457200" y="990600"/>
            <a:ext cx="2438400" cy="609600"/>
          </a:xfrm>
        </p:spPr>
        <p:txBody>
          <a:bodyPr>
            <a:normAutofit lnSpcReduction="10000"/>
          </a:bodyPr>
          <a:lstStyle/>
          <a:p>
            <a:pPr>
              <a:lnSpc>
                <a:spcPct val="150000"/>
              </a:lnSpc>
              <a:buNone/>
            </a:pPr>
            <a:endParaRPr lang="en-US" sz="2400" dirty="0" smtClean="0"/>
          </a:p>
          <a:p>
            <a:pPr>
              <a:lnSpc>
                <a:spcPct val="150000"/>
              </a:lnSpc>
              <a:buNone/>
            </a:pPr>
            <a:endParaRPr lang="en-US" sz="2400" dirty="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81000" y="990600"/>
            <a:ext cx="1143000" cy="461665"/>
          </a:xfrm>
          <a:prstGeom prst="rect">
            <a:avLst/>
          </a:prstGeom>
          <a:noFill/>
        </p:spPr>
        <p:txBody>
          <a:bodyPr wrap="square" rtlCol="0">
            <a:spAutoFit/>
          </a:bodyPr>
          <a:lstStyle/>
          <a:p>
            <a:r>
              <a:rPr lang="en-US" sz="2400" dirty="0" err="1" smtClean="0"/>
              <a:t>Ví</a:t>
            </a:r>
            <a:r>
              <a:rPr lang="en-US" sz="2400" dirty="0" smtClean="0"/>
              <a:t> </a:t>
            </a:r>
            <a:r>
              <a:rPr lang="en-US" sz="2400" dirty="0" err="1" smtClean="0"/>
              <a:t>dụ</a:t>
            </a:r>
            <a:r>
              <a:rPr lang="en-US" sz="2400" dirty="0" smtClean="0"/>
              <a:t>:</a:t>
            </a:r>
            <a:endParaRPr lang="en-US" sz="2400" dirty="0"/>
          </a:p>
        </p:txBody>
      </p:sp>
      <p:pic>
        <p:nvPicPr>
          <p:cNvPr id="9" name="Picture 8"/>
          <p:cNvPicPr/>
          <p:nvPr/>
        </p:nvPicPr>
        <p:blipFill>
          <a:blip r:embed="rId3" cstate="print"/>
          <a:srcRect/>
          <a:stretch>
            <a:fillRect/>
          </a:stretch>
        </p:blipFill>
        <p:spPr bwMode="auto">
          <a:xfrm>
            <a:off x="1676400" y="990600"/>
            <a:ext cx="6647815" cy="545823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Microsoft Project 2010</a:t>
            </a:r>
            <a:endParaRPr lang="en-US" dirty="0"/>
          </a:p>
        </p:txBody>
      </p:sp>
      <p:sp>
        <p:nvSpPr>
          <p:cNvPr id="9" name="Slide Number Placeholder 3"/>
          <p:cNvSpPr>
            <a:spLocks noGrp="1"/>
          </p:cNvSpPr>
          <p:nvPr>
            <p:ph type="sldNum" sz="quarter" idx="12"/>
          </p:nvPr>
        </p:nvSpPr>
        <p:spPr/>
        <p:txBody>
          <a:bodyPr/>
          <a:lstStyle/>
          <a:p>
            <a:pPr>
              <a:defRPr/>
            </a:pPr>
            <a:fld id="{7B4D9677-3FCD-49A3-A860-E6DAA8EF380E}" type="slidenum">
              <a:rPr lang="en-US" smtClean="0"/>
              <a:pPr>
                <a:defRPr/>
              </a:pPr>
              <a:t>12</a:t>
            </a:fld>
            <a:endParaRPr lang="en-US" dirty="0"/>
          </a:p>
        </p:txBody>
      </p:sp>
      <p:sp>
        <p:nvSpPr>
          <p:cNvPr id="3" name="Content Placeholder 2"/>
          <p:cNvSpPr>
            <a:spLocks noGrp="1"/>
          </p:cNvSpPr>
          <p:nvPr>
            <p:ph sz="quarter" idx="1"/>
          </p:nvPr>
        </p:nvSpPr>
        <p:spPr>
          <a:xfrm>
            <a:off x="381000" y="990600"/>
            <a:ext cx="8229600" cy="4572000"/>
          </a:xfrm>
        </p:spPr>
        <p:txBody>
          <a:bodyPr>
            <a:normAutofit fontScale="92500" lnSpcReduction="10000"/>
          </a:bodyPr>
          <a:lstStyle/>
          <a:p>
            <a:pPr>
              <a:lnSpc>
                <a:spcPct val="150000"/>
              </a:lnSpc>
              <a:buFont typeface="Wingdings" pitchFamily="2" charset="2"/>
              <a:buChar char="v"/>
            </a:pPr>
            <a:r>
              <a:rPr lang="en-US" b="0" dirty="0" smtClean="0"/>
              <a:t> </a:t>
            </a:r>
            <a:r>
              <a:rPr lang="en-US" dirty="0" err="1" smtClean="0"/>
              <a:t>Mộ</a:t>
            </a:r>
            <a:r>
              <a:rPr lang="en-US" dirty="0" smtClean="0"/>
              <a:t> </a:t>
            </a:r>
            <a:r>
              <a:rPr lang="en-US" dirty="0" err="1" smtClean="0"/>
              <a:t>số</a:t>
            </a:r>
            <a:r>
              <a:rPr lang="en-US" dirty="0" smtClean="0"/>
              <a:t> </a:t>
            </a:r>
            <a:r>
              <a:rPr lang="en-US" dirty="0" err="1" smtClean="0"/>
              <a:t>thuật</a:t>
            </a:r>
            <a:r>
              <a:rPr lang="en-US" dirty="0" smtClean="0"/>
              <a:t> </a:t>
            </a:r>
            <a:r>
              <a:rPr lang="en-US" dirty="0" err="1" smtClean="0"/>
              <a:t>ngữ</a:t>
            </a:r>
            <a:r>
              <a:rPr lang="en-US" dirty="0" smtClean="0"/>
              <a:t>:</a:t>
            </a:r>
          </a:p>
          <a:p>
            <a:pPr lvl="1">
              <a:lnSpc>
                <a:spcPct val="120000"/>
              </a:lnSpc>
              <a:buFont typeface="Wingdings 2" pitchFamily="18" charset="2"/>
              <a:buChar char=""/>
            </a:pPr>
            <a:r>
              <a:rPr lang="vi-VN" sz="2600" b="1" i="1" dirty="0" smtClean="0">
                <a:solidFill>
                  <a:srgbClr val="FFC000"/>
                </a:solidFill>
              </a:rPr>
              <a:t>Start: </a:t>
            </a:r>
            <a:r>
              <a:rPr lang="vi-VN" sz="2600" dirty="0" smtClean="0"/>
              <a:t>ngày tháng bắt đầu</a:t>
            </a:r>
          </a:p>
          <a:p>
            <a:pPr lvl="1">
              <a:lnSpc>
                <a:spcPct val="120000"/>
              </a:lnSpc>
              <a:buFont typeface="Wingdings 2" pitchFamily="18" charset="2"/>
              <a:buChar char=""/>
            </a:pPr>
            <a:r>
              <a:rPr lang="vi-VN" sz="2600" b="1" i="1" dirty="0" smtClean="0">
                <a:solidFill>
                  <a:srgbClr val="FFC000"/>
                </a:solidFill>
              </a:rPr>
              <a:t>Finish: </a:t>
            </a:r>
            <a:r>
              <a:rPr lang="vi-VN" sz="2600" dirty="0" smtClean="0"/>
              <a:t>ngày tháng kết thúc</a:t>
            </a:r>
          </a:p>
          <a:p>
            <a:pPr lvl="1">
              <a:lnSpc>
                <a:spcPct val="120000"/>
              </a:lnSpc>
              <a:buFont typeface="Wingdings 2" pitchFamily="18" charset="2"/>
              <a:buChar char=""/>
            </a:pPr>
            <a:r>
              <a:rPr lang="vi-VN" sz="2600" b="1" i="1" dirty="0" smtClean="0">
                <a:solidFill>
                  <a:srgbClr val="FFC000"/>
                </a:solidFill>
              </a:rPr>
              <a:t>Unit: </a:t>
            </a:r>
            <a:r>
              <a:rPr lang="vi-VN" sz="2600" dirty="0" smtClean="0"/>
              <a:t>đơn vị sử dụng ngày công</a:t>
            </a:r>
          </a:p>
          <a:p>
            <a:pPr lvl="1">
              <a:lnSpc>
                <a:spcPct val="120000"/>
              </a:lnSpc>
              <a:buFont typeface="Wingdings 2" pitchFamily="18" charset="2"/>
              <a:buChar char=""/>
            </a:pPr>
            <a:r>
              <a:rPr lang="vi-VN" sz="2600" b="1" i="1" dirty="0" smtClean="0">
                <a:solidFill>
                  <a:srgbClr val="FFC000"/>
                </a:solidFill>
              </a:rPr>
              <a:t>Melestone: </a:t>
            </a:r>
            <a:r>
              <a:rPr lang="vi-VN" sz="2600" dirty="0" smtClean="0"/>
              <a:t>các mốc công tác có duration bằng 0</a:t>
            </a:r>
          </a:p>
          <a:p>
            <a:pPr lvl="1">
              <a:lnSpc>
                <a:spcPct val="120000"/>
              </a:lnSpc>
              <a:buFont typeface="Wingdings 2" pitchFamily="18" charset="2"/>
              <a:buChar char=""/>
            </a:pPr>
            <a:r>
              <a:rPr lang="vi-VN" sz="2600" b="1" i="1" dirty="0" smtClean="0">
                <a:solidFill>
                  <a:srgbClr val="FFC000"/>
                </a:solidFill>
              </a:rPr>
              <a:t>Recurring task: </a:t>
            </a:r>
            <a:r>
              <a:rPr lang="vi-VN" sz="2600" dirty="0" smtClean="0"/>
              <a:t>loại công việc </a:t>
            </a:r>
            <a:r>
              <a:rPr lang="en-US" sz="2600" dirty="0" err="1" smtClean="0"/>
              <a:t>mang</a:t>
            </a:r>
            <a:r>
              <a:rPr lang="en-US" sz="2600" dirty="0" smtClean="0"/>
              <a:t> </a:t>
            </a:r>
            <a:r>
              <a:rPr lang="en-US" sz="2600" dirty="0" err="1" smtClean="0"/>
              <a:t>tính</a:t>
            </a:r>
            <a:r>
              <a:rPr lang="en-US" sz="2600" dirty="0" smtClean="0"/>
              <a:t> </a:t>
            </a:r>
            <a:r>
              <a:rPr lang="vi-VN" sz="2600" dirty="0" smtClean="0"/>
              <a:t>chu kỳ</a:t>
            </a:r>
          </a:p>
          <a:p>
            <a:pPr lvl="1">
              <a:lnSpc>
                <a:spcPct val="120000"/>
              </a:lnSpc>
              <a:buFont typeface="Wingdings 2" pitchFamily="18" charset="2"/>
              <a:buChar char=""/>
            </a:pPr>
            <a:r>
              <a:rPr lang="vi-VN" sz="2600" b="1" i="1" dirty="0" smtClean="0">
                <a:solidFill>
                  <a:srgbClr val="FFC000"/>
                </a:solidFill>
              </a:rPr>
              <a:t>Std.rate: </a:t>
            </a:r>
            <a:r>
              <a:rPr lang="vi-VN" sz="2600" dirty="0" smtClean="0"/>
              <a:t>giá chuẩn</a:t>
            </a:r>
          </a:p>
          <a:p>
            <a:pPr lvl="1">
              <a:lnSpc>
                <a:spcPct val="120000"/>
              </a:lnSpc>
              <a:buFont typeface="Wingdings 2" pitchFamily="18" charset="2"/>
              <a:buChar char=""/>
            </a:pPr>
            <a:r>
              <a:rPr lang="vi-VN" sz="2600" b="1" i="1" dirty="0" smtClean="0">
                <a:solidFill>
                  <a:srgbClr val="FFC000"/>
                </a:solidFill>
              </a:rPr>
              <a:t>Ove.rate: </a:t>
            </a:r>
            <a:r>
              <a:rPr lang="vi-VN" sz="2600" dirty="0" smtClean="0"/>
              <a:t>Giá ngoài giờ</a:t>
            </a:r>
          </a:p>
          <a:p>
            <a:pPr lvl="1">
              <a:lnSpc>
                <a:spcPct val="120000"/>
              </a:lnSpc>
              <a:buFont typeface="Wingdings 2" pitchFamily="18" charset="2"/>
              <a:buChar char=""/>
            </a:pPr>
            <a:r>
              <a:rPr lang="vi-VN" sz="2600" b="1" i="1" dirty="0" smtClean="0">
                <a:solidFill>
                  <a:srgbClr val="FFC000"/>
                </a:solidFill>
              </a:rPr>
              <a:t>Cost/use: </a:t>
            </a:r>
            <a:r>
              <a:rPr lang="vi-VN" sz="2600" dirty="0" smtClean="0"/>
              <a:t>giá sử dụng tài nguyên</a:t>
            </a:r>
          </a:p>
          <a:p>
            <a:pPr lvl="1">
              <a:lnSpc>
                <a:spcPct val="120000"/>
              </a:lnSpc>
              <a:buFont typeface="Wingdings 2" pitchFamily="18" charset="2"/>
              <a:buChar char=""/>
            </a:pPr>
            <a:r>
              <a:rPr lang="vi-VN" sz="2600" b="1" i="1" dirty="0" smtClean="0">
                <a:solidFill>
                  <a:srgbClr val="FFC000"/>
                </a:solidFill>
              </a:rPr>
              <a:t>Base Project: </a:t>
            </a:r>
            <a:r>
              <a:rPr lang="vi-VN" sz="2600" dirty="0" smtClean="0"/>
              <a:t>dự án cơ sở</a:t>
            </a:r>
            <a:endParaRPr lang="en-US" sz="2600" dirty="0" smtClean="0"/>
          </a:p>
          <a:p>
            <a:pPr>
              <a:lnSpc>
                <a:spcPct val="150000"/>
              </a:lnSpc>
              <a:buFont typeface="Wingdings" pitchFamily="2" charset="2"/>
              <a:buChar char="v"/>
            </a:pPr>
            <a:endParaRPr lang="en-US" sz="2400" dirty="0" smtClean="0"/>
          </a:p>
          <a:p>
            <a:pPr>
              <a:lnSpc>
                <a:spcPct val="150000"/>
              </a:lnSpc>
              <a:buNone/>
            </a:pPr>
            <a:endParaRPr lang="en-US" sz="2400" dirty="0" smtClean="0"/>
          </a:p>
          <a:p>
            <a:pPr>
              <a:lnSpc>
                <a:spcPct val="150000"/>
              </a:lnSpc>
              <a:buNone/>
            </a:pPr>
            <a:endParaRPr lang="en-US" sz="2400" dirty="0"/>
          </a:p>
        </p:txBody>
      </p:sp>
      <p:pic>
        <p:nvPicPr>
          <p:cNvPr id="5" name="Picture 43" descr="087"/>
          <p:cNvPicPr>
            <a:picLocks noChangeAspect="1" noChangeArrowheads="1"/>
          </p:cNvPicPr>
          <p:nvPr/>
        </p:nvPicPr>
        <p:blipFill>
          <a:blip r:embed="rId3"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Vài ví dụ về báo cáo</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120</a:t>
            </a:fld>
            <a:endParaRPr lang="en-US" dirty="0"/>
          </a:p>
        </p:txBody>
      </p:sp>
      <p:sp>
        <p:nvSpPr>
          <p:cNvPr id="3" name="Content Placeholder 2"/>
          <p:cNvSpPr>
            <a:spLocks noGrp="1"/>
          </p:cNvSpPr>
          <p:nvPr>
            <p:ph sz="quarter" idx="1"/>
          </p:nvPr>
        </p:nvSpPr>
        <p:spPr>
          <a:xfrm>
            <a:off x="685800" y="2286000"/>
            <a:ext cx="7239000" cy="3200400"/>
          </a:xfrm>
        </p:spPr>
        <p:txBody>
          <a:bodyPr/>
          <a:lstStyle/>
          <a:p>
            <a:pPr>
              <a:lnSpc>
                <a:spcPct val="150000"/>
              </a:lnSpc>
              <a:buNone/>
            </a:pPr>
            <a:endParaRPr lang="en-US" sz="2400" dirty="0" smtClean="0"/>
          </a:p>
          <a:p>
            <a:pPr>
              <a:lnSpc>
                <a:spcPct val="150000"/>
              </a:lnSpc>
              <a:buNone/>
            </a:pPr>
            <a:endParaRPr lang="en-US" sz="2400" dirty="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57200" y="914400"/>
            <a:ext cx="2362200" cy="461665"/>
          </a:xfrm>
          <a:prstGeom prst="rect">
            <a:avLst/>
          </a:prstGeom>
          <a:noFill/>
        </p:spPr>
        <p:txBody>
          <a:bodyPr wrap="square" rtlCol="0">
            <a:spAutoFit/>
          </a:bodyPr>
          <a:lstStyle/>
          <a:p>
            <a:pPr>
              <a:buFont typeface="Wingdings" pitchFamily="2" charset="2"/>
              <a:buChar char="v"/>
            </a:pPr>
            <a:r>
              <a:rPr lang="en-US" sz="2400" u="sng" dirty="0" smtClean="0"/>
              <a:t>To-do List:</a:t>
            </a:r>
          </a:p>
        </p:txBody>
      </p:sp>
      <p:sp>
        <p:nvSpPr>
          <p:cNvPr id="11" name="TextBox 10"/>
          <p:cNvSpPr txBox="1"/>
          <p:nvPr/>
        </p:nvSpPr>
        <p:spPr>
          <a:xfrm>
            <a:off x="228600" y="5638800"/>
            <a:ext cx="8915400" cy="769441"/>
          </a:xfrm>
          <a:prstGeom prst="rect">
            <a:avLst/>
          </a:prstGeom>
          <a:noFill/>
        </p:spPr>
        <p:txBody>
          <a:bodyPr wrap="square" rtlCol="0">
            <a:spAutoFit/>
          </a:bodyPr>
          <a:lstStyle/>
          <a:p>
            <a:r>
              <a:rPr lang="en-US" sz="2200" dirty="0" err="1" smtClean="0"/>
              <a:t>Trong</a:t>
            </a:r>
            <a:r>
              <a:rPr lang="en-US" sz="2200" dirty="0" smtClean="0"/>
              <a:t>  </a:t>
            </a:r>
            <a:r>
              <a:rPr lang="en-US" sz="2200" dirty="0" err="1" smtClean="0"/>
              <a:t>loại</a:t>
            </a:r>
            <a:r>
              <a:rPr lang="en-US" sz="2200" dirty="0" smtClean="0"/>
              <a:t> </a:t>
            </a:r>
            <a:r>
              <a:rPr lang="en-US" sz="2200" dirty="0" smtClean="0">
                <a:solidFill>
                  <a:srgbClr val="FFC000"/>
                </a:solidFill>
              </a:rPr>
              <a:t>Assignment Reports </a:t>
            </a:r>
            <a:r>
              <a:rPr lang="en-US" sz="2200" dirty="0" err="1" smtClean="0"/>
              <a:t>ta</a:t>
            </a:r>
            <a:r>
              <a:rPr lang="en-US" sz="2200" dirty="0" smtClean="0"/>
              <a:t> </a:t>
            </a:r>
            <a:r>
              <a:rPr lang="en-US" sz="2200" dirty="0" err="1" smtClean="0"/>
              <a:t>chọn</a:t>
            </a:r>
            <a:r>
              <a:rPr lang="en-US" sz="2200" dirty="0" smtClean="0"/>
              <a:t> </a:t>
            </a:r>
            <a:r>
              <a:rPr lang="en-US" sz="2200" dirty="0" err="1" smtClean="0"/>
              <a:t>kiểu</a:t>
            </a:r>
            <a:r>
              <a:rPr lang="en-US" sz="2200" dirty="0" smtClean="0"/>
              <a:t> </a:t>
            </a:r>
            <a:r>
              <a:rPr lang="en-US" sz="2200" dirty="0" smtClean="0">
                <a:solidFill>
                  <a:srgbClr val="FFC000"/>
                </a:solidFill>
              </a:rPr>
              <a:t>To-do List</a:t>
            </a:r>
            <a:r>
              <a:rPr lang="en-US" sz="2200" dirty="0" smtClean="0"/>
              <a:t>. </a:t>
            </a:r>
            <a:r>
              <a:rPr lang="en-US" sz="2200" dirty="0" err="1" smtClean="0"/>
              <a:t>Hộp</a:t>
            </a:r>
            <a:r>
              <a:rPr lang="en-US" sz="2200" dirty="0" smtClean="0"/>
              <a:t> </a:t>
            </a:r>
            <a:r>
              <a:rPr lang="en-US" sz="2200" dirty="0" err="1" smtClean="0"/>
              <a:t>thoại</a:t>
            </a:r>
            <a:r>
              <a:rPr lang="en-US" sz="2200" dirty="0" smtClean="0"/>
              <a:t> </a:t>
            </a:r>
            <a:r>
              <a:rPr lang="en-US" sz="2200" dirty="0" smtClean="0">
                <a:solidFill>
                  <a:srgbClr val="FFC000"/>
                </a:solidFill>
              </a:rPr>
              <a:t>Using Resource</a:t>
            </a:r>
            <a:r>
              <a:rPr lang="en-US" sz="2200" dirty="0" smtClean="0"/>
              <a:t> </a:t>
            </a:r>
            <a:r>
              <a:rPr lang="en-US" sz="2200" dirty="0" err="1" smtClean="0"/>
              <a:t>xuất</a:t>
            </a:r>
            <a:r>
              <a:rPr lang="en-US" sz="2200" dirty="0" smtClean="0"/>
              <a:t> </a:t>
            </a:r>
            <a:r>
              <a:rPr lang="en-US" sz="2200" dirty="0" err="1" smtClean="0"/>
              <a:t>hiện</a:t>
            </a:r>
            <a:r>
              <a:rPr lang="en-US" sz="2200" dirty="0" smtClean="0"/>
              <a:t> </a:t>
            </a:r>
            <a:r>
              <a:rPr lang="en-US" sz="2200" dirty="0" err="1" smtClean="0"/>
              <a:t>để</a:t>
            </a:r>
            <a:r>
              <a:rPr lang="en-US" sz="2200" dirty="0" smtClean="0"/>
              <a:t> </a:t>
            </a:r>
            <a:r>
              <a:rPr lang="en-US" sz="2200" dirty="0" err="1" smtClean="0"/>
              <a:t>ta</a:t>
            </a:r>
            <a:r>
              <a:rPr lang="en-US" sz="2200" dirty="0" smtClean="0"/>
              <a:t> </a:t>
            </a:r>
            <a:r>
              <a:rPr lang="en-US" sz="2200" dirty="0" err="1" smtClean="0"/>
              <a:t>lựa</a:t>
            </a:r>
            <a:r>
              <a:rPr lang="en-US" sz="2200" dirty="0" smtClean="0"/>
              <a:t> </a:t>
            </a:r>
            <a:r>
              <a:rPr lang="en-US" sz="2200" dirty="0" err="1" smtClean="0"/>
              <a:t>chọn</a:t>
            </a:r>
            <a:r>
              <a:rPr lang="en-US" sz="2200" dirty="0" smtClean="0"/>
              <a:t> </a:t>
            </a:r>
            <a:r>
              <a:rPr lang="en-US" sz="2200" dirty="0" err="1" smtClean="0"/>
              <a:t>tài</a:t>
            </a:r>
            <a:r>
              <a:rPr lang="en-US" sz="2200" dirty="0" smtClean="0"/>
              <a:t> </a:t>
            </a:r>
            <a:r>
              <a:rPr lang="en-US" sz="2200" dirty="0" err="1" smtClean="0"/>
              <a:t>nguyên</a:t>
            </a:r>
            <a:r>
              <a:rPr lang="en-US" sz="2200" dirty="0" smtClean="0"/>
              <a:t> </a:t>
            </a:r>
            <a:r>
              <a:rPr lang="en-US" sz="2200" dirty="0" err="1" smtClean="0"/>
              <a:t>mình</a:t>
            </a:r>
            <a:r>
              <a:rPr lang="en-US" sz="2200" dirty="0" smtClean="0"/>
              <a:t> </a:t>
            </a:r>
            <a:r>
              <a:rPr lang="en-US" sz="2200" dirty="0" err="1" smtClean="0"/>
              <a:t>muốn</a:t>
            </a:r>
            <a:r>
              <a:rPr lang="en-US" sz="2200" dirty="0" smtClean="0"/>
              <a:t> </a:t>
            </a:r>
            <a:r>
              <a:rPr lang="en-US" sz="2200" dirty="0" err="1" smtClean="0"/>
              <a:t>báo</a:t>
            </a:r>
            <a:r>
              <a:rPr lang="en-US" sz="2200" dirty="0" smtClean="0"/>
              <a:t> </a:t>
            </a:r>
            <a:r>
              <a:rPr lang="en-US" sz="2200" dirty="0" err="1" smtClean="0"/>
              <a:t>cáo</a:t>
            </a:r>
            <a:endParaRPr lang="en-US" sz="2200" dirty="0" smtClean="0">
              <a:solidFill>
                <a:srgbClr val="FFC000"/>
              </a:solidFill>
            </a:endParaRPr>
          </a:p>
        </p:txBody>
      </p:sp>
      <p:sp>
        <p:nvSpPr>
          <p:cNvPr id="12" name="TextBox 11"/>
          <p:cNvSpPr txBox="1"/>
          <p:nvPr/>
        </p:nvSpPr>
        <p:spPr>
          <a:xfrm>
            <a:off x="228600" y="1371600"/>
            <a:ext cx="8610600" cy="769441"/>
          </a:xfrm>
          <a:prstGeom prst="rect">
            <a:avLst/>
          </a:prstGeom>
          <a:noFill/>
        </p:spPr>
        <p:txBody>
          <a:bodyPr wrap="square" rtlCol="0">
            <a:spAutoFit/>
          </a:bodyPr>
          <a:lstStyle/>
          <a:p>
            <a:r>
              <a:rPr lang="en-US" sz="2200" dirty="0" err="1" smtClean="0"/>
              <a:t>Kiểu</a:t>
            </a:r>
            <a:r>
              <a:rPr lang="en-US" sz="2200" dirty="0" smtClean="0"/>
              <a:t> </a:t>
            </a:r>
            <a:r>
              <a:rPr lang="en-US" sz="2200" dirty="0" err="1" smtClean="0"/>
              <a:t>báo</a:t>
            </a:r>
            <a:r>
              <a:rPr lang="en-US" sz="2200" dirty="0" smtClean="0"/>
              <a:t> </a:t>
            </a:r>
            <a:r>
              <a:rPr lang="en-US" sz="2200" dirty="0" err="1" smtClean="0"/>
              <a:t>cáo</a:t>
            </a:r>
            <a:r>
              <a:rPr lang="en-US" sz="2200" dirty="0" smtClean="0"/>
              <a:t> </a:t>
            </a:r>
            <a:r>
              <a:rPr lang="en-US" sz="2200" dirty="0" err="1" smtClean="0"/>
              <a:t>này</a:t>
            </a:r>
            <a:r>
              <a:rPr lang="en-US" sz="2200" dirty="0" smtClean="0"/>
              <a:t> </a:t>
            </a:r>
            <a:r>
              <a:rPr lang="en-US" sz="2200" dirty="0" err="1" smtClean="0"/>
              <a:t>sẽ</a:t>
            </a:r>
            <a:r>
              <a:rPr lang="en-US" sz="2200" dirty="0" smtClean="0"/>
              <a:t> </a:t>
            </a:r>
            <a:r>
              <a:rPr lang="en-US" sz="2200" dirty="0" err="1" smtClean="0"/>
              <a:t>hiển</a:t>
            </a:r>
            <a:r>
              <a:rPr lang="en-US" sz="2200" dirty="0" smtClean="0"/>
              <a:t> </a:t>
            </a:r>
            <a:r>
              <a:rPr lang="en-US" sz="2200" dirty="0" err="1" smtClean="0"/>
              <a:t>thị</a:t>
            </a:r>
            <a:r>
              <a:rPr lang="en-US" sz="2200" dirty="0" smtClean="0"/>
              <a:t> </a:t>
            </a:r>
            <a:r>
              <a:rPr lang="en-US" sz="2200" dirty="0" err="1" smtClean="0"/>
              <a:t>danh</a:t>
            </a:r>
            <a:r>
              <a:rPr lang="en-US" sz="2200" dirty="0" smtClean="0"/>
              <a:t> </a:t>
            </a:r>
            <a:r>
              <a:rPr lang="en-US" sz="2200" dirty="0" err="1" smtClean="0"/>
              <a:t>sách</a:t>
            </a:r>
            <a:r>
              <a:rPr lang="en-US" sz="2200" dirty="0" smtClean="0"/>
              <a:t> </a:t>
            </a:r>
            <a:r>
              <a:rPr lang="en-US" sz="2200" dirty="0" err="1" smtClean="0"/>
              <a:t>toàn</a:t>
            </a:r>
            <a:r>
              <a:rPr lang="en-US" sz="2200" dirty="0" smtClean="0"/>
              <a:t> </a:t>
            </a:r>
            <a:r>
              <a:rPr lang="en-US" sz="2200" dirty="0" err="1" smtClean="0"/>
              <a:t>bộ</a:t>
            </a:r>
            <a:r>
              <a:rPr lang="en-US" sz="2200" dirty="0" smtClean="0"/>
              <a:t> </a:t>
            </a:r>
            <a:r>
              <a:rPr lang="en-US" sz="2200" dirty="0" err="1" smtClean="0"/>
              <a:t>công</a:t>
            </a:r>
            <a:r>
              <a:rPr lang="en-US" sz="2200" dirty="0" smtClean="0"/>
              <a:t> </a:t>
            </a:r>
            <a:r>
              <a:rPr lang="en-US" sz="2200" dirty="0" err="1" smtClean="0"/>
              <a:t>việc</a:t>
            </a:r>
            <a:r>
              <a:rPr lang="en-US" sz="2200" dirty="0" smtClean="0"/>
              <a:t> </a:t>
            </a:r>
            <a:r>
              <a:rPr lang="en-US" sz="2200" dirty="0" err="1" smtClean="0"/>
              <a:t>mà</a:t>
            </a:r>
            <a:r>
              <a:rPr lang="en-US" sz="2200" dirty="0" smtClean="0"/>
              <a:t> </a:t>
            </a:r>
            <a:r>
              <a:rPr lang="en-US" sz="2200" dirty="0" err="1" smtClean="0"/>
              <a:t>một</a:t>
            </a:r>
            <a:r>
              <a:rPr lang="en-US" sz="2200" dirty="0" smtClean="0"/>
              <a:t> </a:t>
            </a:r>
            <a:r>
              <a:rPr lang="en-US" sz="2200" dirty="0" err="1" smtClean="0"/>
              <a:t>tài</a:t>
            </a:r>
            <a:r>
              <a:rPr lang="en-US" sz="2200" dirty="0" smtClean="0"/>
              <a:t> </a:t>
            </a:r>
            <a:r>
              <a:rPr lang="en-US" sz="2200" dirty="0" err="1" smtClean="0"/>
              <a:t>nguyên</a:t>
            </a:r>
            <a:r>
              <a:rPr lang="en-US" sz="2200" dirty="0" smtClean="0"/>
              <a:t>  </a:t>
            </a:r>
            <a:r>
              <a:rPr lang="en-US" sz="2200" dirty="0" err="1" smtClean="0"/>
              <a:t>nào</a:t>
            </a:r>
            <a:r>
              <a:rPr lang="en-US" sz="2200" dirty="0" smtClean="0"/>
              <a:t> </a:t>
            </a:r>
            <a:r>
              <a:rPr lang="en-US" sz="2200" dirty="0" err="1" smtClean="0"/>
              <a:t>đó</a:t>
            </a:r>
            <a:r>
              <a:rPr lang="en-US" sz="2200" dirty="0" smtClean="0"/>
              <a:t> </a:t>
            </a:r>
            <a:r>
              <a:rPr lang="en-US" sz="2200" dirty="0" err="1" smtClean="0"/>
              <a:t>tham</a:t>
            </a:r>
            <a:r>
              <a:rPr lang="en-US" sz="2200" dirty="0" smtClean="0"/>
              <a:t> </a:t>
            </a:r>
            <a:r>
              <a:rPr lang="en-US" sz="2200" dirty="0" err="1" smtClean="0"/>
              <a:t>gia</a:t>
            </a:r>
            <a:r>
              <a:rPr lang="en-US" sz="2200" dirty="0" smtClean="0"/>
              <a:t> </a:t>
            </a:r>
            <a:r>
              <a:rPr lang="en-US" sz="2200" dirty="0" err="1" smtClean="0"/>
              <a:t>trong</a:t>
            </a:r>
            <a:r>
              <a:rPr lang="en-US" sz="2200" dirty="0" smtClean="0"/>
              <a:t> </a:t>
            </a:r>
            <a:r>
              <a:rPr lang="en-US" sz="2200" dirty="0" err="1" smtClean="0"/>
              <a:t>quá</a:t>
            </a:r>
            <a:r>
              <a:rPr lang="en-US" sz="2200" dirty="0" smtClean="0"/>
              <a:t> </a:t>
            </a:r>
            <a:r>
              <a:rPr lang="en-US" sz="2200" dirty="0" err="1" smtClean="0"/>
              <a:t>trình</a:t>
            </a:r>
            <a:r>
              <a:rPr lang="en-US" sz="2200" dirty="0" smtClean="0"/>
              <a:t> </a:t>
            </a:r>
            <a:r>
              <a:rPr lang="en-US" sz="2200" dirty="0" err="1" smtClean="0"/>
              <a:t>thực</a:t>
            </a:r>
            <a:r>
              <a:rPr lang="en-US" sz="2200" dirty="0" smtClean="0"/>
              <a:t> </a:t>
            </a:r>
            <a:r>
              <a:rPr lang="en-US" sz="2200" dirty="0" err="1" smtClean="0"/>
              <a:t>hiện</a:t>
            </a:r>
            <a:r>
              <a:rPr lang="en-US" sz="2200" dirty="0" smtClean="0"/>
              <a:t> </a:t>
            </a:r>
            <a:r>
              <a:rPr lang="en-US" sz="2200" dirty="0" err="1" smtClean="0"/>
              <a:t>dự</a:t>
            </a:r>
            <a:r>
              <a:rPr lang="en-US" sz="2200" dirty="0" smtClean="0"/>
              <a:t> </a:t>
            </a:r>
            <a:r>
              <a:rPr lang="en-US" sz="2200" dirty="0" err="1" smtClean="0"/>
              <a:t>án</a:t>
            </a:r>
            <a:r>
              <a:rPr lang="en-US" sz="2200" dirty="0" smtClean="0"/>
              <a:t>.</a:t>
            </a:r>
            <a:endParaRPr lang="en-US" dirty="0"/>
          </a:p>
        </p:txBody>
      </p:sp>
      <p:pic>
        <p:nvPicPr>
          <p:cNvPr id="13" name="Picture 12"/>
          <p:cNvPicPr/>
          <p:nvPr/>
        </p:nvPicPr>
        <p:blipFill>
          <a:blip r:embed="rId3" cstate="print"/>
          <a:srcRect/>
          <a:stretch>
            <a:fillRect/>
          </a:stretch>
        </p:blipFill>
        <p:spPr bwMode="auto">
          <a:xfrm>
            <a:off x="685800" y="2293258"/>
            <a:ext cx="7543800" cy="3124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Vài ví dụ về báo cáo</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121</a:t>
            </a:fld>
            <a:endParaRPr lang="en-US" dirty="0"/>
          </a:p>
        </p:txBody>
      </p:sp>
      <p:sp>
        <p:nvSpPr>
          <p:cNvPr id="3" name="Content Placeholder 2"/>
          <p:cNvSpPr>
            <a:spLocks noGrp="1"/>
          </p:cNvSpPr>
          <p:nvPr>
            <p:ph sz="quarter" idx="1"/>
          </p:nvPr>
        </p:nvSpPr>
        <p:spPr>
          <a:xfrm>
            <a:off x="457200" y="990600"/>
            <a:ext cx="2438400" cy="609600"/>
          </a:xfrm>
        </p:spPr>
        <p:txBody>
          <a:bodyPr>
            <a:normAutofit lnSpcReduction="10000"/>
          </a:bodyPr>
          <a:lstStyle/>
          <a:p>
            <a:pPr>
              <a:lnSpc>
                <a:spcPct val="150000"/>
              </a:lnSpc>
              <a:buNone/>
            </a:pPr>
            <a:endParaRPr lang="en-US" sz="2400" dirty="0" smtClean="0"/>
          </a:p>
          <a:p>
            <a:pPr>
              <a:lnSpc>
                <a:spcPct val="150000"/>
              </a:lnSpc>
              <a:buNone/>
            </a:pPr>
            <a:endParaRPr lang="en-US" sz="2400" dirty="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p:cNvPicPr/>
          <p:nvPr/>
        </p:nvPicPr>
        <p:blipFill>
          <a:blip r:embed="rId3" cstate="print"/>
          <a:srcRect/>
          <a:stretch>
            <a:fillRect/>
          </a:stretch>
        </p:blipFill>
        <p:spPr bwMode="auto">
          <a:xfrm>
            <a:off x="2514600" y="1143000"/>
            <a:ext cx="3124200" cy="1600200"/>
          </a:xfrm>
          <a:prstGeom prst="rect">
            <a:avLst/>
          </a:prstGeom>
          <a:noFill/>
          <a:ln w="9525">
            <a:noFill/>
            <a:miter lim="800000"/>
            <a:headEnd/>
            <a:tailEnd/>
          </a:ln>
        </p:spPr>
      </p:pic>
      <p:sp>
        <p:nvSpPr>
          <p:cNvPr id="11" name="TextBox 10"/>
          <p:cNvSpPr txBox="1"/>
          <p:nvPr/>
        </p:nvSpPr>
        <p:spPr>
          <a:xfrm>
            <a:off x="457200" y="2895600"/>
            <a:ext cx="7772400" cy="400110"/>
          </a:xfrm>
          <a:prstGeom prst="rect">
            <a:avLst/>
          </a:prstGeom>
          <a:noFill/>
        </p:spPr>
        <p:txBody>
          <a:bodyPr wrap="square" rtlCol="0">
            <a:spAutoFit/>
          </a:bodyPr>
          <a:lstStyle/>
          <a:p>
            <a:r>
              <a:rPr lang="en-US" sz="2000" dirty="0" err="1" smtClean="0"/>
              <a:t>Sau</a:t>
            </a:r>
            <a:r>
              <a:rPr lang="en-US" sz="2000" dirty="0" smtClean="0"/>
              <a:t> </a:t>
            </a:r>
            <a:r>
              <a:rPr lang="en-US" sz="2000" dirty="0" err="1" smtClean="0"/>
              <a:t>khi</a:t>
            </a:r>
            <a:r>
              <a:rPr lang="en-US" sz="2000" dirty="0" smtClean="0"/>
              <a:t> </a:t>
            </a:r>
            <a:r>
              <a:rPr lang="en-US" sz="2000" dirty="0" err="1" smtClean="0"/>
              <a:t>lựa</a:t>
            </a:r>
            <a:r>
              <a:rPr lang="en-US" sz="2000" dirty="0" smtClean="0"/>
              <a:t> </a:t>
            </a:r>
            <a:r>
              <a:rPr lang="en-US" sz="2000" dirty="0" err="1" smtClean="0"/>
              <a:t>chọn</a:t>
            </a:r>
            <a:r>
              <a:rPr lang="en-US" sz="2000" dirty="0" smtClean="0"/>
              <a:t> </a:t>
            </a:r>
            <a:r>
              <a:rPr lang="en-US" sz="2000" dirty="0" err="1" smtClean="0"/>
              <a:t>tài</a:t>
            </a:r>
            <a:r>
              <a:rPr lang="en-US" sz="2000" dirty="0" smtClean="0"/>
              <a:t> </a:t>
            </a:r>
            <a:r>
              <a:rPr lang="en-US" sz="2000" dirty="0" err="1" smtClean="0"/>
              <a:t>nguyên</a:t>
            </a:r>
            <a:r>
              <a:rPr lang="en-US" sz="2000" dirty="0" smtClean="0"/>
              <a:t> click </a:t>
            </a:r>
            <a:r>
              <a:rPr lang="en-US" sz="2000" dirty="0" smtClean="0">
                <a:solidFill>
                  <a:srgbClr val="FFC000"/>
                </a:solidFill>
              </a:rPr>
              <a:t>OK</a:t>
            </a:r>
            <a:r>
              <a:rPr lang="en-US" sz="2000" dirty="0" smtClean="0"/>
              <a:t> </a:t>
            </a:r>
            <a:r>
              <a:rPr lang="en-US" sz="2000" dirty="0" err="1" smtClean="0"/>
              <a:t>để</a:t>
            </a:r>
            <a:r>
              <a:rPr lang="en-US" sz="2000" dirty="0" smtClean="0"/>
              <a:t> </a:t>
            </a:r>
            <a:r>
              <a:rPr lang="en-US" sz="2000" dirty="0" err="1" smtClean="0"/>
              <a:t>xem</a:t>
            </a:r>
            <a:r>
              <a:rPr lang="en-US" sz="2000" dirty="0" smtClean="0"/>
              <a:t> </a:t>
            </a:r>
            <a:r>
              <a:rPr lang="en-US" sz="2000" dirty="0" err="1" smtClean="0"/>
              <a:t>báo</a:t>
            </a:r>
            <a:r>
              <a:rPr lang="en-US" sz="2000" dirty="0" smtClean="0"/>
              <a:t> </a:t>
            </a:r>
            <a:r>
              <a:rPr lang="en-US" sz="2000" dirty="0" err="1" smtClean="0"/>
              <a:t>cáo</a:t>
            </a:r>
            <a:endParaRPr lang="en-US" sz="2000" dirty="0"/>
          </a:p>
        </p:txBody>
      </p:sp>
      <p:pic>
        <p:nvPicPr>
          <p:cNvPr id="13" name="Picture 12"/>
          <p:cNvPicPr/>
          <p:nvPr/>
        </p:nvPicPr>
        <p:blipFill>
          <a:blip r:embed="rId4" cstate="print"/>
          <a:srcRect/>
          <a:stretch>
            <a:fillRect/>
          </a:stretch>
        </p:blipFill>
        <p:spPr bwMode="auto">
          <a:xfrm>
            <a:off x="990600" y="3962400"/>
            <a:ext cx="7467600" cy="2209800"/>
          </a:xfrm>
          <a:prstGeom prst="rect">
            <a:avLst/>
          </a:prstGeom>
          <a:noFill/>
          <a:ln w="9525">
            <a:noFill/>
            <a:miter lim="800000"/>
            <a:headEnd/>
            <a:tailEnd/>
          </a:ln>
        </p:spPr>
      </p:pic>
      <p:sp>
        <p:nvSpPr>
          <p:cNvPr id="14" name="TextBox 13"/>
          <p:cNvSpPr txBox="1"/>
          <p:nvPr/>
        </p:nvSpPr>
        <p:spPr>
          <a:xfrm>
            <a:off x="533400" y="3429000"/>
            <a:ext cx="914400" cy="400110"/>
          </a:xfrm>
          <a:prstGeom prst="rect">
            <a:avLst/>
          </a:prstGeom>
          <a:noFill/>
        </p:spPr>
        <p:txBody>
          <a:bodyPr wrap="square" rtlCol="0">
            <a:spAutoFit/>
          </a:bodyPr>
          <a:lstStyle/>
          <a:p>
            <a:r>
              <a:rPr lang="en-US" sz="2000" dirty="0" err="1" smtClean="0"/>
              <a:t>Ví</a:t>
            </a:r>
            <a:r>
              <a:rPr lang="en-US" sz="2000" dirty="0" smtClean="0"/>
              <a:t> </a:t>
            </a:r>
            <a:r>
              <a:rPr lang="en-US" sz="2000" dirty="0" err="1" smtClean="0"/>
              <a:t>dụ</a:t>
            </a:r>
            <a:r>
              <a:rPr lang="en-US" sz="2000" dirty="0" smtClean="0"/>
              <a:t>:</a:t>
            </a:r>
            <a:endParaRPr lang="en-US" sz="2000" dirty="0"/>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In báo cáo</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122</a:t>
            </a:fld>
            <a:endParaRPr lang="en-US" dirty="0"/>
          </a:p>
        </p:txBody>
      </p:sp>
      <p:sp>
        <p:nvSpPr>
          <p:cNvPr id="3" name="Content Placeholder 2"/>
          <p:cNvSpPr>
            <a:spLocks noGrp="1"/>
          </p:cNvSpPr>
          <p:nvPr>
            <p:ph sz="quarter" idx="1"/>
          </p:nvPr>
        </p:nvSpPr>
        <p:spPr>
          <a:xfrm>
            <a:off x="457200" y="1066800"/>
            <a:ext cx="8229600" cy="4572000"/>
          </a:xfrm>
        </p:spPr>
        <p:txBody>
          <a:bodyPr/>
          <a:lstStyle/>
          <a:p>
            <a:pPr>
              <a:lnSpc>
                <a:spcPct val="150000"/>
              </a:lnSpc>
              <a:buNone/>
            </a:pPr>
            <a:endParaRPr lang="en-US" sz="2400" dirty="0" smtClean="0"/>
          </a:p>
          <a:p>
            <a:pPr>
              <a:lnSpc>
                <a:spcPct val="150000"/>
              </a:lnSpc>
              <a:buNone/>
            </a:pPr>
            <a:endParaRPr lang="en-US" sz="2400" dirty="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57200" y="990600"/>
            <a:ext cx="7772400" cy="707886"/>
          </a:xfrm>
          <a:prstGeom prst="rect">
            <a:avLst/>
          </a:prstGeom>
          <a:noFill/>
        </p:spPr>
        <p:txBody>
          <a:bodyPr wrap="square" rtlCol="0">
            <a:spAutoFit/>
          </a:bodyPr>
          <a:lstStyle/>
          <a:p>
            <a:r>
              <a:rPr lang="en-US" sz="2000" dirty="0" err="1" smtClean="0"/>
              <a:t>Sau</a:t>
            </a:r>
            <a:r>
              <a:rPr lang="en-US" sz="2000" dirty="0" smtClean="0"/>
              <a:t> </a:t>
            </a:r>
            <a:r>
              <a:rPr lang="en-US" sz="2000" dirty="0" err="1" smtClean="0"/>
              <a:t>khi</a:t>
            </a:r>
            <a:r>
              <a:rPr lang="en-US" sz="2000" dirty="0" smtClean="0"/>
              <a:t> </a:t>
            </a:r>
            <a:r>
              <a:rPr lang="en-US" sz="2000" dirty="0" err="1" smtClean="0"/>
              <a:t>lựa</a:t>
            </a:r>
            <a:r>
              <a:rPr lang="en-US" sz="2000" dirty="0" smtClean="0"/>
              <a:t> </a:t>
            </a:r>
            <a:r>
              <a:rPr lang="en-US" sz="2000" dirty="0" err="1" smtClean="0"/>
              <a:t>chọn</a:t>
            </a:r>
            <a:r>
              <a:rPr lang="en-US" sz="2000" dirty="0" smtClean="0"/>
              <a:t> </a:t>
            </a:r>
            <a:r>
              <a:rPr lang="en-US" sz="2000" dirty="0" err="1" smtClean="0"/>
              <a:t>kiểu</a:t>
            </a:r>
            <a:r>
              <a:rPr lang="en-US" sz="2000" dirty="0" smtClean="0"/>
              <a:t> </a:t>
            </a:r>
            <a:r>
              <a:rPr lang="en-US" sz="2000" dirty="0" err="1" smtClean="0"/>
              <a:t>báo</a:t>
            </a:r>
            <a:r>
              <a:rPr lang="en-US" sz="2000" dirty="0" smtClean="0"/>
              <a:t> </a:t>
            </a:r>
            <a:r>
              <a:rPr lang="en-US" sz="2000" dirty="0" err="1" smtClean="0"/>
              <a:t>cáo</a:t>
            </a:r>
            <a:r>
              <a:rPr lang="en-US" sz="2000" dirty="0" smtClean="0"/>
              <a:t>, </a:t>
            </a:r>
            <a:r>
              <a:rPr lang="en-US" sz="2000" dirty="0" err="1" smtClean="0"/>
              <a:t>chương</a:t>
            </a:r>
            <a:r>
              <a:rPr lang="en-US" sz="2000" dirty="0" smtClean="0"/>
              <a:t> </a:t>
            </a:r>
            <a:r>
              <a:rPr lang="en-US" sz="2000" dirty="0" err="1" smtClean="0"/>
              <a:t>trình</a:t>
            </a:r>
            <a:r>
              <a:rPr lang="en-US" sz="2000" dirty="0" smtClean="0"/>
              <a:t> </a:t>
            </a:r>
            <a:r>
              <a:rPr lang="en-US" sz="2000" dirty="0" err="1" smtClean="0"/>
              <a:t>sẽ</a:t>
            </a:r>
            <a:r>
              <a:rPr lang="en-US" sz="2000" dirty="0" smtClean="0"/>
              <a:t> </a:t>
            </a:r>
            <a:r>
              <a:rPr lang="en-US" sz="2000" dirty="0" err="1" smtClean="0"/>
              <a:t>chuyển</a:t>
            </a:r>
            <a:r>
              <a:rPr lang="en-US" sz="2000" dirty="0" smtClean="0"/>
              <a:t> </a:t>
            </a:r>
            <a:r>
              <a:rPr lang="en-US" sz="2000" dirty="0" err="1" smtClean="0"/>
              <a:t>gaio</a:t>
            </a:r>
            <a:r>
              <a:rPr lang="en-US" sz="2000" dirty="0" smtClean="0"/>
              <a:t> </a:t>
            </a:r>
            <a:r>
              <a:rPr lang="en-US" sz="2000" dirty="0" err="1" smtClean="0"/>
              <a:t>diện</a:t>
            </a:r>
            <a:r>
              <a:rPr lang="en-US" sz="2000" dirty="0" smtClean="0"/>
              <a:t> </a:t>
            </a:r>
            <a:r>
              <a:rPr lang="en-US" sz="2000" dirty="0" err="1" smtClean="0"/>
              <a:t>đến</a:t>
            </a:r>
            <a:r>
              <a:rPr lang="en-US" sz="2000" dirty="0" smtClean="0"/>
              <a:t> </a:t>
            </a:r>
            <a:r>
              <a:rPr lang="en-US" sz="2000" dirty="0" err="1" smtClean="0"/>
              <a:t>chức</a:t>
            </a:r>
            <a:r>
              <a:rPr lang="en-US" sz="2000" dirty="0" smtClean="0"/>
              <a:t> </a:t>
            </a:r>
            <a:r>
              <a:rPr lang="en-US" sz="2000" dirty="0" err="1" smtClean="0"/>
              <a:t>năng</a:t>
            </a:r>
            <a:r>
              <a:rPr lang="en-US" sz="2000" dirty="0" smtClean="0"/>
              <a:t> in </a:t>
            </a:r>
            <a:r>
              <a:rPr lang="en-US" sz="2000" dirty="0" err="1" smtClean="0"/>
              <a:t>báo</a:t>
            </a:r>
            <a:r>
              <a:rPr lang="en-US" sz="2000" dirty="0" smtClean="0"/>
              <a:t> </a:t>
            </a:r>
            <a:r>
              <a:rPr lang="en-US" sz="2000" dirty="0" err="1" smtClean="0"/>
              <a:t>cáo</a:t>
            </a:r>
            <a:r>
              <a:rPr lang="en-US" sz="2000" dirty="0" smtClean="0"/>
              <a:t>.</a:t>
            </a:r>
            <a:endParaRPr lang="en-US" sz="2000" dirty="0"/>
          </a:p>
        </p:txBody>
      </p:sp>
      <p:pic>
        <p:nvPicPr>
          <p:cNvPr id="68609" name="Picture 1"/>
          <p:cNvPicPr>
            <a:picLocks noChangeAspect="1" noChangeArrowheads="1"/>
          </p:cNvPicPr>
          <p:nvPr/>
        </p:nvPicPr>
        <p:blipFill>
          <a:blip r:embed="rId3" cstate="print"/>
          <a:srcRect/>
          <a:stretch>
            <a:fillRect/>
          </a:stretch>
        </p:blipFill>
        <p:spPr bwMode="auto">
          <a:xfrm>
            <a:off x="1600200" y="1752600"/>
            <a:ext cx="6019800" cy="46291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In báo cáo</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123</a:t>
            </a:fld>
            <a:endParaRPr lang="en-US" dirty="0"/>
          </a:p>
        </p:txBody>
      </p:sp>
      <p:sp>
        <p:nvSpPr>
          <p:cNvPr id="3" name="Content Placeholder 2"/>
          <p:cNvSpPr>
            <a:spLocks noGrp="1"/>
          </p:cNvSpPr>
          <p:nvPr>
            <p:ph sz="quarter" idx="1"/>
          </p:nvPr>
        </p:nvSpPr>
        <p:spPr>
          <a:xfrm>
            <a:off x="457200" y="1828800"/>
            <a:ext cx="8229600" cy="3810000"/>
          </a:xfrm>
        </p:spPr>
        <p:txBody>
          <a:bodyPr/>
          <a:lstStyle/>
          <a:p>
            <a:pPr>
              <a:lnSpc>
                <a:spcPct val="150000"/>
              </a:lnSpc>
              <a:buNone/>
            </a:pPr>
            <a:endParaRPr lang="en-US" sz="2400" dirty="0" smtClean="0"/>
          </a:p>
          <a:p>
            <a:pPr>
              <a:lnSpc>
                <a:spcPct val="150000"/>
              </a:lnSpc>
              <a:buNone/>
            </a:pPr>
            <a:endParaRPr lang="en-US" sz="2400" dirty="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81000" y="990600"/>
            <a:ext cx="7772400" cy="461665"/>
          </a:xfrm>
          <a:prstGeom prst="rect">
            <a:avLst/>
          </a:prstGeom>
          <a:noFill/>
        </p:spPr>
        <p:txBody>
          <a:bodyPr wrap="square" rtlCol="0">
            <a:spAutoFit/>
          </a:bodyPr>
          <a:lstStyle/>
          <a:p>
            <a:r>
              <a:rPr lang="en-US" sz="2400" dirty="0" smtClean="0"/>
              <a:t>Ta </a:t>
            </a:r>
            <a:r>
              <a:rPr lang="en-US" sz="2400" dirty="0" err="1" smtClean="0"/>
              <a:t>có</a:t>
            </a:r>
            <a:r>
              <a:rPr lang="en-US" sz="2400" dirty="0" smtClean="0"/>
              <a:t> </a:t>
            </a:r>
            <a:r>
              <a:rPr lang="en-US" sz="2400" dirty="0" err="1" smtClean="0"/>
              <a:t>thể</a:t>
            </a:r>
            <a:r>
              <a:rPr lang="en-US" sz="2400" dirty="0" smtClean="0"/>
              <a:t> </a:t>
            </a:r>
            <a:r>
              <a:rPr lang="en-US" sz="2400" dirty="0" err="1" smtClean="0"/>
              <a:t>tùy</a:t>
            </a:r>
            <a:r>
              <a:rPr lang="en-US" sz="2400" dirty="0" smtClean="0"/>
              <a:t> </a:t>
            </a:r>
            <a:r>
              <a:rPr lang="en-US" sz="2400" dirty="0" err="1" smtClean="0"/>
              <a:t>chỉnh</a:t>
            </a:r>
            <a:r>
              <a:rPr lang="en-US" sz="2400" dirty="0" smtClean="0"/>
              <a:t> in </a:t>
            </a:r>
            <a:r>
              <a:rPr lang="en-US" sz="2400" dirty="0" err="1" smtClean="0"/>
              <a:t>ấn</a:t>
            </a:r>
            <a:r>
              <a:rPr lang="en-US" sz="2400" dirty="0" smtClean="0"/>
              <a:t> ở </a:t>
            </a:r>
            <a:r>
              <a:rPr lang="en-US" sz="2400" dirty="0" err="1" smtClean="0"/>
              <a:t>phần</a:t>
            </a:r>
            <a:r>
              <a:rPr lang="en-US" sz="2400" dirty="0" smtClean="0"/>
              <a:t> </a:t>
            </a:r>
            <a:r>
              <a:rPr lang="en-US" sz="2400" dirty="0" smtClean="0">
                <a:solidFill>
                  <a:srgbClr val="FFC000"/>
                </a:solidFill>
              </a:rPr>
              <a:t>Settings</a:t>
            </a:r>
            <a:r>
              <a:rPr lang="en-US" sz="2400" dirty="0" smtClean="0"/>
              <a:t> </a:t>
            </a:r>
            <a:r>
              <a:rPr lang="en-US" sz="2400" dirty="0" err="1" smtClean="0"/>
              <a:t>hoặc</a:t>
            </a:r>
            <a:r>
              <a:rPr lang="en-US" sz="2400" dirty="0" smtClean="0"/>
              <a:t> </a:t>
            </a:r>
            <a:r>
              <a:rPr lang="en-US" sz="2400" dirty="0" smtClean="0">
                <a:solidFill>
                  <a:srgbClr val="FFC000"/>
                </a:solidFill>
              </a:rPr>
              <a:t>Page Setup</a:t>
            </a:r>
            <a:endParaRPr lang="en-US" sz="2400" dirty="0">
              <a:solidFill>
                <a:srgbClr val="FFC000"/>
              </a:solidFill>
            </a:endParaRPr>
          </a:p>
        </p:txBody>
      </p:sp>
      <p:pic>
        <p:nvPicPr>
          <p:cNvPr id="9" name="Picture 8"/>
          <p:cNvPicPr/>
          <p:nvPr/>
        </p:nvPicPr>
        <p:blipFill>
          <a:blip r:embed="rId3" cstate="print"/>
          <a:srcRect/>
          <a:stretch>
            <a:fillRect/>
          </a:stretch>
        </p:blipFill>
        <p:spPr bwMode="auto">
          <a:xfrm>
            <a:off x="381000" y="1752600"/>
            <a:ext cx="3740785" cy="3657600"/>
          </a:xfrm>
          <a:prstGeom prst="rect">
            <a:avLst/>
          </a:prstGeom>
          <a:noFill/>
          <a:ln w="9525">
            <a:noFill/>
            <a:miter lim="800000"/>
            <a:headEnd/>
            <a:tailEnd/>
          </a:ln>
        </p:spPr>
      </p:pic>
      <p:pic>
        <p:nvPicPr>
          <p:cNvPr id="11" name="Picture 10"/>
          <p:cNvPicPr/>
          <p:nvPr/>
        </p:nvPicPr>
        <p:blipFill>
          <a:blip r:embed="rId4" cstate="print"/>
          <a:srcRect/>
          <a:stretch>
            <a:fillRect/>
          </a:stretch>
        </p:blipFill>
        <p:spPr bwMode="auto">
          <a:xfrm>
            <a:off x="4191000" y="1676400"/>
            <a:ext cx="4506595" cy="3752850"/>
          </a:xfrm>
          <a:prstGeom prst="rect">
            <a:avLst/>
          </a:prstGeom>
          <a:noFill/>
          <a:ln w="9525">
            <a:noFill/>
            <a:miter lim="800000"/>
            <a:headEnd/>
            <a:tailEnd/>
          </a:ln>
        </p:spPr>
      </p:pic>
      <p:sp>
        <p:nvSpPr>
          <p:cNvPr id="12" name="TextBox 11"/>
          <p:cNvSpPr txBox="1"/>
          <p:nvPr/>
        </p:nvSpPr>
        <p:spPr>
          <a:xfrm>
            <a:off x="533400" y="5867400"/>
            <a:ext cx="7848600" cy="461665"/>
          </a:xfrm>
          <a:prstGeom prst="rect">
            <a:avLst/>
          </a:prstGeom>
          <a:noFill/>
        </p:spPr>
        <p:txBody>
          <a:bodyPr wrap="square" rtlCol="0">
            <a:spAutoFit/>
          </a:bodyPr>
          <a:lstStyle/>
          <a:p>
            <a:r>
              <a:rPr lang="en-US" sz="2400" dirty="0" err="1" smtClean="0"/>
              <a:t>Sau</a:t>
            </a:r>
            <a:r>
              <a:rPr lang="en-US" sz="2400" dirty="0" smtClean="0"/>
              <a:t> </a:t>
            </a:r>
            <a:r>
              <a:rPr lang="en-US" sz="2400" dirty="0" err="1" smtClean="0"/>
              <a:t>khi</a:t>
            </a:r>
            <a:r>
              <a:rPr lang="en-US" sz="2400" dirty="0" smtClean="0"/>
              <a:t> </a:t>
            </a:r>
            <a:r>
              <a:rPr lang="en-US" sz="2400" dirty="0" err="1" smtClean="0"/>
              <a:t>thiết</a:t>
            </a:r>
            <a:r>
              <a:rPr lang="en-US" sz="2400" dirty="0" smtClean="0"/>
              <a:t> </a:t>
            </a:r>
            <a:r>
              <a:rPr lang="en-US" sz="2400" dirty="0" err="1" smtClean="0"/>
              <a:t>lập</a:t>
            </a:r>
            <a:r>
              <a:rPr lang="en-US" sz="2400" dirty="0" smtClean="0"/>
              <a:t> </a:t>
            </a:r>
            <a:r>
              <a:rPr lang="en-US" sz="2400" dirty="0" err="1" smtClean="0"/>
              <a:t>xong</a:t>
            </a:r>
            <a:r>
              <a:rPr lang="en-US" sz="2400" dirty="0" smtClean="0"/>
              <a:t> </a:t>
            </a:r>
            <a:r>
              <a:rPr lang="en-US" sz="2400" dirty="0" err="1" smtClean="0"/>
              <a:t>các</a:t>
            </a:r>
            <a:r>
              <a:rPr lang="en-US" sz="2400" dirty="0" smtClean="0"/>
              <a:t> </a:t>
            </a:r>
            <a:r>
              <a:rPr lang="en-US" sz="2400" dirty="0" err="1" smtClean="0"/>
              <a:t>thông</a:t>
            </a:r>
            <a:r>
              <a:rPr lang="en-US" sz="2400" dirty="0" smtClean="0"/>
              <a:t> </a:t>
            </a:r>
            <a:r>
              <a:rPr lang="en-US" sz="2400" dirty="0" err="1" smtClean="0"/>
              <a:t>số</a:t>
            </a:r>
            <a:r>
              <a:rPr lang="en-US" sz="2400" dirty="0" smtClean="0"/>
              <a:t>, click OK </a:t>
            </a:r>
            <a:r>
              <a:rPr lang="en-US" sz="2400" dirty="0" err="1" smtClean="0"/>
              <a:t>để</a:t>
            </a:r>
            <a:r>
              <a:rPr lang="en-US" sz="2400" dirty="0" smtClean="0"/>
              <a:t> </a:t>
            </a:r>
            <a:r>
              <a:rPr lang="en-US" sz="2400" dirty="0" err="1" smtClean="0"/>
              <a:t>hoàn</a:t>
            </a:r>
            <a:r>
              <a:rPr lang="en-US" sz="2400" dirty="0" smtClean="0"/>
              <a:t> </a:t>
            </a:r>
            <a:r>
              <a:rPr lang="en-US" sz="2400" dirty="0" err="1" smtClean="0"/>
              <a:t>tất</a:t>
            </a:r>
            <a:r>
              <a:rPr lang="en-US" sz="2400" dirty="0" smtClean="0"/>
              <a:t>.</a:t>
            </a:r>
            <a:endParaRPr lang="en-US" sz="2400" dirty="0"/>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In báo cáo</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124</a:t>
            </a:fld>
            <a:endParaRPr lang="en-US" dirty="0"/>
          </a:p>
        </p:txBody>
      </p:sp>
      <p:sp>
        <p:nvSpPr>
          <p:cNvPr id="9" name="Content Placeholder 8"/>
          <p:cNvSpPr>
            <a:spLocks noGrp="1"/>
          </p:cNvSpPr>
          <p:nvPr>
            <p:ph sz="quarter" idx="1"/>
          </p:nvPr>
        </p:nvSpPr>
        <p:spPr>
          <a:xfrm>
            <a:off x="381000" y="1219200"/>
            <a:ext cx="8229600" cy="533400"/>
          </a:xfrm>
        </p:spPr>
        <p:txBody>
          <a:bodyPr/>
          <a:lstStyle/>
          <a:p>
            <a:r>
              <a:rPr lang="en-US" dirty="0" smtClean="0"/>
              <a:t>Ý </a:t>
            </a:r>
            <a:r>
              <a:rPr lang="en-US" dirty="0" err="1" smtClean="0"/>
              <a:t>nghĩa</a:t>
            </a:r>
            <a:r>
              <a:rPr lang="en-US" dirty="0" smtClean="0"/>
              <a:t> </a:t>
            </a:r>
            <a:r>
              <a:rPr lang="en-US" dirty="0" err="1" smtClean="0"/>
              <a:t>các</a:t>
            </a:r>
            <a:r>
              <a:rPr lang="en-US" dirty="0" smtClean="0"/>
              <a:t> </a:t>
            </a:r>
            <a:r>
              <a:rPr lang="en-US" dirty="0" err="1" smtClean="0"/>
              <a:t>thẻ</a:t>
            </a:r>
            <a:r>
              <a:rPr lang="en-US" dirty="0" smtClean="0"/>
              <a:t> </a:t>
            </a:r>
            <a:r>
              <a:rPr lang="en-US" dirty="0" err="1" smtClean="0"/>
              <a:t>trong</a:t>
            </a:r>
            <a:r>
              <a:rPr lang="en-US" dirty="0" smtClean="0"/>
              <a:t> </a:t>
            </a:r>
            <a:r>
              <a:rPr lang="en-US" dirty="0" err="1" smtClean="0"/>
              <a:t>hộp</a:t>
            </a:r>
            <a:r>
              <a:rPr lang="en-US" dirty="0" smtClean="0"/>
              <a:t> </a:t>
            </a:r>
            <a:r>
              <a:rPr lang="en-US" dirty="0" err="1" smtClean="0"/>
              <a:t>thoại</a:t>
            </a:r>
            <a:r>
              <a:rPr lang="en-US" dirty="0" smtClean="0"/>
              <a:t> </a:t>
            </a:r>
            <a:r>
              <a:rPr lang="en-US" dirty="0" smtClean="0">
                <a:solidFill>
                  <a:srgbClr val="FFC000"/>
                </a:solidFill>
              </a:rPr>
              <a:t>Page Setup</a:t>
            </a:r>
            <a:r>
              <a:rPr lang="en-US" dirty="0" smtClean="0"/>
              <a:t>:</a:t>
            </a:r>
          </a:p>
          <a:p>
            <a:endParaRPr lang="en-US" dirty="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1" name="Table 10"/>
          <p:cNvGraphicFramePr>
            <a:graphicFrameLocks noGrp="1"/>
          </p:cNvGraphicFramePr>
          <p:nvPr/>
        </p:nvGraphicFramePr>
        <p:xfrm>
          <a:off x="609600" y="2057400"/>
          <a:ext cx="7848600" cy="2944368"/>
        </p:xfrm>
        <a:graphic>
          <a:graphicData uri="http://schemas.openxmlformats.org/drawingml/2006/table">
            <a:tbl>
              <a:tblPr/>
              <a:tblGrid>
                <a:gridCol w="2362200"/>
                <a:gridCol w="5486400"/>
              </a:tblGrid>
              <a:tr h="0">
                <a:tc>
                  <a:txBody>
                    <a:bodyPr/>
                    <a:lstStyle/>
                    <a:p>
                      <a:pPr marL="0" marR="0" algn="ctr">
                        <a:lnSpc>
                          <a:spcPct val="115000"/>
                        </a:lnSpc>
                        <a:spcBef>
                          <a:spcPts val="0"/>
                        </a:spcBef>
                        <a:spcAft>
                          <a:spcPts val="0"/>
                        </a:spcAft>
                      </a:pPr>
                      <a:r>
                        <a:rPr lang="en-US" sz="2400" dirty="0" err="1" smtClean="0">
                          <a:solidFill>
                            <a:schemeClr val="accent3"/>
                          </a:solidFill>
                          <a:latin typeface="Constantia" pitchFamily="18" charset="0"/>
                          <a:ea typeface="Calibri"/>
                          <a:cs typeface="Times New Roman"/>
                        </a:rPr>
                        <a:t>Thẻ</a:t>
                      </a:r>
                      <a:endParaRPr lang="en-US" sz="2400" dirty="0">
                        <a:solidFill>
                          <a:schemeClr val="accent3"/>
                        </a:solidFill>
                        <a:latin typeface="Constantia" pitchFamily="18"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solidFill>
                            <a:schemeClr val="accent3"/>
                          </a:solidFill>
                          <a:latin typeface="Constantia" pitchFamily="18" charset="0"/>
                          <a:ea typeface="Calibri"/>
                          <a:cs typeface="Times New Roman"/>
                        </a:rPr>
                        <a:t>Ý </a:t>
                      </a:r>
                      <a:r>
                        <a:rPr lang="en-US" sz="2400" dirty="0" err="1">
                          <a:solidFill>
                            <a:schemeClr val="accent3"/>
                          </a:solidFill>
                          <a:latin typeface="Constantia" pitchFamily="18" charset="0"/>
                          <a:ea typeface="Calibri"/>
                          <a:cs typeface="Times New Roman"/>
                        </a:rPr>
                        <a:t>nghĩa</a:t>
                      </a:r>
                      <a:endParaRPr lang="en-US" sz="2400" dirty="0">
                        <a:solidFill>
                          <a:schemeClr val="accent3"/>
                        </a:solidFill>
                        <a:latin typeface="Constantia" pitchFamily="18"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lvl="0"/>
                      <a:r>
                        <a:rPr kumimoji="0" lang="vi-VN" sz="2400" b="0" kern="1200" dirty="0" smtClean="0">
                          <a:solidFill>
                            <a:schemeClr val="accent3"/>
                          </a:solidFill>
                          <a:latin typeface="Constantia" pitchFamily="18" charset="0"/>
                          <a:ea typeface="+mn-ea"/>
                          <a:cs typeface="+mn-cs"/>
                        </a:rPr>
                        <a:t>Page</a:t>
                      </a:r>
                      <a:endParaRPr kumimoji="0" lang="en-US" sz="2400" b="0" kern="1200" dirty="0" smtClean="0">
                        <a:solidFill>
                          <a:schemeClr val="accent3"/>
                        </a:solidFill>
                        <a:latin typeface="Constantia" pitchFamily="18" charset="0"/>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kumimoji="0" lang="vi-VN" sz="2400" b="0" kern="1200" dirty="0" smtClean="0">
                          <a:solidFill>
                            <a:schemeClr val="accent3"/>
                          </a:solidFill>
                          <a:latin typeface="Constantia" pitchFamily="18" charset="0"/>
                          <a:ea typeface="+mn-ea"/>
                          <a:cs typeface="+mn-cs"/>
                        </a:rPr>
                        <a:t>Đặt cách nhìn khổ giấy cho trang in.</a:t>
                      </a:r>
                      <a:endParaRPr lang="en-US" sz="2400" b="0" dirty="0">
                        <a:solidFill>
                          <a:schemeClr val="accent3"/>
                        </a:solidFill>
                        <a:latin typeface="Constantia" pitchFamily="18"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lvl="0"/>
                      <a:r>
                        <a:rPr kumimoji="0" lang="vi-VN" sz="2400" b="0" kern="1200" dirty="0" smtClean="0">
                          <a:solidFill>
                            <a:schemeClr val="accent3"/>
                          </a:solidFill>
                          <a:latin typeface="Constantia" pitchFamily="18" charset="0"/>
                          <a:ea typeface="+mn-ea"/>
                          <a:cs typeface="+mn-cs"/>
                        </a:rPr>
                        <a:t>Margins</a:t>
                      </a:r>
                      <a:endParaRPr kumimoji="0" lang="en-US" sz="2400" b="0" kern="1200" dirty="0" smtClean="0">
                        <a:solidFill>
                          <a:schemeClr val="accent3"/>
                        </a:solidFill>
                        <a:latin typeface="Constantia" pitchFamily="18" charset="0"/>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kumimoji="0" lang="vi-VN" sz="2400" b="0" kern="1200" dirty="0" smtClean="0">
                          <a:solidFill>
                            <a:schemeClr val="accent3"/>
                          </a:solidFill>
                          <a:latin typeface="Constantia" pitchFamily="18" charset="0"/>
                          <a:ea typeface="+mn-ea"/>
                          <a:cs typeface="+mn-cs"/>
                        </a:rPr>
                        <a:t>Căn lề trang in.</a:t>
                      </a:r>
                      <a:endParaRPr lang="en-US" sz="2400" b="0" dirty="0">
                        <a:solidFill>
                          <a:schemeClr val="accent3"/>
                        </a:solidFill>
                        <a:latin typeface="Constantia" pitchFamily="18"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9798">
                <a:tc>
                  <a:txBody>
                    <a:bodyPr/>
                    <a:lstStyle/>
                    <a:p>
                      <a:pPr marL="0" marR="0">
                        <a:lnSpc>
                          <a:spcPct val="115000"/>
                        </a:lnSpc>
                        <a:spcBef>
                          <a:spcPts val="0"/>
                        </a:spcBef>
                        <a:spcAft>
                          <a:spcPts val="0"/>
                        </a:spcAft>
                      </a:pPr>
                      <a:r>
                        <a:rPr kumimoji="0" lang="vi-VN" sz="2400" b="0" kern="1200" dirty="0" smtClean="0">
                          <a:solidFill>
                            <a:schemeClr val="accent3"/>
                          </a:solidFill>
                          <a:latin typeface="Constantia" pitchFamily="18" charset="0"/>
                          <a:ea typeface="+mn-ea"/>
                          <a:cs typeface="+mn-cs"/>
                        </a:rPr>
                        <a:t>Header</a:t>
                      </a:r>
                      <a:endParaRPr lang="en-US" sz="2400" b="0" dirty="0">
                        <a:solidFill>
                          <a:schemeClr val="accent3"/>
                        </a:solidFill>
                        <a:latin typeface="Constantia" pitchFamily="18"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kumimoji="0" lang="vi-VN" sz="2400" b="0" kern="1200" dirty="0" smtClean="0">
                          <a:solidFill>
                            <a:schemeClr val="accent3"/>
                          </a:solidFill>
                          <a:latin typeface="Constantia" pitchFamily="18" charset="0"/>
                          <a:ea typeface="+mn-ea"/>
                          <a:cs typeface="+mn-cs"/>
                        </a:rPr>
                        <a:t>Các tiêu đề bên trên trang in của dự án.</a:t>
                      </a:r>
                      <a:endParaRPr lang="en-US" sz="2400" b="0" dirty="0">
                        <a:solidFill>
                          <a:schemeClr val="accent3"/>
                        </a:solidFill>
                        <a:latin typeface="Constantia" pitchFamily="18"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nSpc>
                          <a:spcPct val="115000"/>
                        </a:lnSpc>
                        <a:spcBef>
                          <a:spcPts val="0"/>
                        </a:spcBef>
                        <a:spcAft>
                          <a:spcPts val="0"/>
                        </a:spcAft>
                      </a:pPr>
                      <a:r>
                        <a:rPr kumimoji="0" lang="vi-VN" sz="2400" b="0" kern="1200" dirty="0" smtClean="0">
                          <a:solidFill>
                            <a:schemeClr val="accent3"/>
                          </a:solidFill>
                          <a:latin typeface="Constantia" pitchFamily="18" charset="0"/>
                          <a:ea typeface="+mn-ea"/>
                          <a:cs typeface="+mn-cs"/>
                        </a:rPr>
                        <a:t>Footer</a:t>
                      </a:r>
                      <a:endParaRPr lang="en-US" sz="2400" b="0" dirty="0">
                        <a:solidFill>
                          <a:schemeClr val="accent3"/>
                        </a:solidFill>
                        <a:latin typeface="Constantia" pitchFamily="18"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kumimoji="0" lang="vi-VN" sz="2400" b="0" kern="1200" dirty="0" smtClean="0">
                          <a:solidFill>
                            <a:schemeClr val="accent3"/>
                          </a:solidFill>
                          <a:latin typeface="Constantia" pitchFamily="18" charset="0"/>
                          <a:ea typeface="+mn-ea"/>
                          <a:cs typeface="+mn-cs"/>
                        </a:rPr>
                        <a:t>Các tiêu đề bên dưới trang in của dự án.</a:t>
                      </a:r>
                      <a:endParaRPr lang="en-US" sz="2400" b="0" dirty="0">
                        <a:solidFill>
                          <a:schemeClr val="accent3"/>
                        </a:solidFill>
                        <a:latin typeface="Constantia" pitchFamily="18"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nSpc>
                          <a:spcPct val="115000"/>
                        </a:lnSpc>
                        <a:spcBef>
                          <a:spcPts val="0"/>
                        </a:spcBef>
                        <a:spcAft>
                          <a:spcPts val="0"/>
                        </a:spcAft>
                      </a:pPr>
                      <a:r>
                        <a:rPr kumimoji="0" lang="vi-VN" sz="2400" b="0" kern="1200" dirty="0" smtClean="0">
                          <a:solidFill>
                            <a:schemeClr val="accent3"/>
                          </a:solidFill>
                          <a:latin typeface="Constantia" pitchFamily="18" charset="0"/>
                          <a:ea typeface="+mn-ea"/>
                          <a:cs typeface="+mn-cs"/>
                        </a:rPr>
                        <a:t>Legend</a:t>
                      </a:r>
                      <a:endParaRPr lang="en-US" sz="2400" b="0" dirty="0">
                        <a:solidFill>
                          <a:schemeClr val="accent3"/>
                        </a:solidFill>
                        <a:latin typeface="Constantia" pitchFamily="18"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kumimoji="0" lang="vi-VN" sz="2400" b="0" kern="1200" dirty="0" smtClean="0">
                          <a:solidFill>
                            <a:schemeClr val="accent3"/>
                          </a:solidFill>
                          <a:latin typeface="Constantia" pitchFamily="18" charset="0"/>
                          <a:ea typeface="+mn-ea"/>
                          <a:cs typeface="+mn-cs"/>
                        </a:rPr>
                        <a:t>Các hình minh họa cho trang in.</a:t>
                      </a:r>
                      <a:endParaRPr lang="en-US" sz="2400" b="0" dirty="0">
                        <a:solidFill>
                          <a:schemeClr val="accent3"/>
                        </a:solidFill>
                        <a:latin typeface="Constantia" pitchFamily="18"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nSpc>
                          <a:spcPct val="115000"/>
                        </a:lnSpc>
                        <a:spcBef>
                          <a:spcPts val="0"/>
                        </a:spcBef>
                        <a:spcAft>
                          <a:spcPts val="0"/>
                        </a:spcAft>
                      </a:pPr>
                      <a:r>
                        <a:rPr kumimoji="0" lang="vi-VN" sz="2400" b="0" kern="1200" dirty="0" smtClean="0">
                          <a:solidFill>
                            <a:schemeClr val="accent3"/>
                          </a:solidFill>
                          <a:latin typeface="Constantia" pitchFamily="18" charset="0"/>
                          <a:ea typeface="+mn-ea"/>
                          <a:cs typeface="+mn-cs"/>
                        </a:rPr>
                        <a:t>View</a:t>
                      </a:r>
                      <a:endParaRPr lang="en-US" sz="2400" b="0" dirty="0">
                        <a:solidFill>
                          <a:schemeClr val="accent3"/>
                        </a:solidFill>
                        <a:latin typeface="Constantia" pitchFamily="18"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kumimoji="0" lang="vi-VN" sz="2400" b="0" kern="1200" dirty="0" smtClean="0">
                          <a:solidFill>
                            <a:schemeClr val="accent3"/>
                          </a:solidFill>
                          <a:latin typeface="Constantia" pitchFamily="18" charset="0"/>
                          <a:ea typeface="+mn-ea"/>
                          <a:cs typeface="+mn-cs"/>
                        </a:rPr>
                        <a:t>Thiết lập các cấu hình cho trang in.</a:t>
                      </a:r>
                      <a:endParaRPr lang="en-US" sz="2400" b="0" dirty="0">
                        <a:solidFill>
                          <a:schemeClr val="accent3"/>
                        </a:solidFill>
                        <a:latin typeface="Constantia" pitchFamily="18"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Xuất ra các định dạng khác</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125</a:t>
            </a:fld>
            <a:endParaRPr lang="en-US" dirty="0"/>
          </a:p>
        </p:txBody>
      </p:sp>
      <p:sp>
        <p:nvSpPr>
          <p:cNvPr id="3" name="Content Placeholder 2"/>
          <p:cNvSpPr>
            <a:spLocks noGrp="1"/>
          </p:cNvSpPr>
          <p:nvPr>
            <p:ph sz="quarter" idx="1"/>
          </p:nvPr>
        </p:nvSpPr>
        <p:spPr>
          <a:xfrm>
            <a:off x="381000" y="2362200"/>
            <a:ext cx="8229600" cy="2362200"/>
          </a:xfrm>
        </p:spPr>
        <p:txBody>
          <a:bodyPr>
            <a:normAutofit/>
          </a:bodyPr>
          <a:lstStyle/>
          <a:p>
            <a:pPr>
              <a:lnSpc>
                <a:spcPct val="150000"/>
              </a:lnSpc>
              <a:buNone/>
            </a:pPr>
            <a:endParaRPr lang="en-US" sz="2400" dirty="0" smtClean="0"/>
          </a:p>
          <a:p>
            <a:pPr>
              <a:lnSpc>
                <a:spcPct val="150000"/>
              </a:lnSpc>
              <a:buNone/>
            </a:pPr>
            <a:endParaRPr lang="en-US" sz="2400" dirty="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p:cNvPicPr/>
          <p:nvPr/>
        </p:nvPicPr>
        <p:blipFill>
          <a:blip r:embed="rId3" cstate="print"/>
          <a:srcRect/>
          <a:stretch>
            <a:fillRect/>
          </a:stretch>
        </p:blipFill>
        <p:spPr bwMode="auto">
          <a:xfrm>
            <a:off x="762000" y="1371600"/>
            <a:ext cx="7315200" cy="4495800"/>
          </a:xfrm>
          <a:prstGeom prst="rect">
            <a:avLst/>
          </a:prstGeom>
          <a:noFill/>
          <a:ln w="9525">
            <a:noFill/>
            <a:miter lim="800000"/>
            <a:headEnd/>
            <a:tailEnd/>
          </a:ln>
        </p:spPr>
      </p:pic>
      <p:sp>
        <p:nvSpPr>
          <p:cNvPr id="10" name="TextBox 9"/>
          <p:cNvSpPr txBox="1"/>
          <p:nvPr/>
        </p:nvSpPr>
        <p:spPr>
          <a:xfrm>
            <a:off x="533400" y="838200"/>
            <a:ext cx="8382000" cy="430887"/>
          </a:xfrm>
          <a:prstGeom prst="rect">
            <a:avLst/>
          </a:prstGeom>
          <a:noFill/>
        </p:spPr>
        <p:txBody>
          <a:bodyPr wrap="square" rtlCol="0">
            <a:spAutoFit/>
          </a:bodyPr>
          <a:lstStyle/>
          <a:p>
            <a:r>
              <a:rPr lang="en-US" sz="2200" dirty="0" err="1" smtClean="0"/>
              <a:t>Tại</a:t>
            </a:r>
            <a:r>
              <a:rPr lang="en-US" sz="2200" dirty="0" smtClean="0"/>
              <a:t> menu </a:t>
            </a:r>
            <a:r>
              <a:rPr lang="en-US" sz="2200" dirty="0" smtClean="0">
                <a:solidFill>
                  <a:srgbClr val="FFC000"/>
                </a:solidFill>
              </a:rPr>
              <a:t>File</a:t>
            </a:r>
            <a:r>
              <a:rPr lang="en-US" sz="2200" dirty="0" smtClean="0"/>
              <a:t> </a:t>
            </a:r>
            <a:r>
              <a:rPr lang="en-US" sz="2200" dirty="0" err="1" smtClean="0"/>
              <a:t>chọn</a:t>
            </a:r>
            <a:r>
              <a:rPr lang="en-US" sz="2200" dirty="0" smtClean="0"/>
              <a:t> </a:t>
            </a:r>
            <a:r>
              <a:rPr lang="en-US" sz="2200" dirty="0" err="1" smtClean="0"/>
              <a:t>thao</a:t>
            </a:r>
            <a:r>
              <a:rPr lang="en-US" sz="2200" dirty="0" smtClean="0"/>
              <a:t> </a:t>
            </a:r>
            <a:r>
              <a:rPr lang="en-US" sz="2200" dirty="0" err="1" smtClean="0"/>
              <a:t>tác</a:t>
            </a:r>
            <a:r>
              <a:rPr lang="en-US" sz="2200" dirty="0" smtClean="0"/>
              <a:t> </a:t>
            </a:r>
            <a:r>
              <a:rPr lang="en-US" sz="2200" dirty="0" smtClean="0">
                <a:solidFill>
                  <a:srgbClr val="FFC000"/>
                </a:solidFill>
              </a:rPr>
              <a:t>Save as</a:t>
            </a:r>
            <a:r>
              <a:rPr lang="en-US" sz="2200" dirty="0" smtClean="0"/>
              <a:t>, </a:t>
            </a:r>
            <a:r>
              <a:rPr lang="en-US" sz="2200" dirty="0" err="1" smtClean="0"/>
              <a:t>hộp</a:t>
            </a:r>
            <a:r>
              <a:rPr lang="en-US" sz="2200" dirty="0" smtClean="0"/>
              <a:t> </a:t>
            </a:r>
            <a:r>
              <a:rPr lang="en-US" sz="2200" dirty="0" err="1" smtClean="0"/>
              <a:t>thoại</a:t>
            </a:r>
            <a:r>
              <a:rPr lang="en-US" sz="2200" dirty="0" smtClean="0"/>
              <a:t> </a:t>
            </a:r>
            <a:r>
              <a:rPr lang="en-US" sz="2200" dirty="0" smtClean="0">
                <a:solidFill>
                  <a:srgbClr val="FFC000"/>
                </a:solidFill>
              </a:rPr>
              <a:t>Save as </a:t>
            </a:r>
            <a:r>
              <a:rPr lang="en-US" sz="2200" dirty="0" err="1" smtClean="0"/>
              <a:t>sẽ</a:t>
            </a:r>
            <a:r>
              <a:rPr lang="en-US" sz="2200" dirty="0" smtClean="0"/>
              <a:t> </a:t>
            </a:r>
            <a:r>
              <a:rPr lang="en-US" sz="2200" dirty="0" err="1" smtClean="0"/>
              <a:t>xuất</a:t>
            </a:r>
            <a:r>
              <a:rPr lang="en-US" sz="2200" dirty="0" smtClean="0"/>
              <a:t> </a:t>
            </a:r>
            <a:r>
              <a:rPr lang="en-US" sz="2200" dirty="0" err="1" smtClean="0"/>
              <a:t>hiện</a:t>
            </a:r>
            <a:r>
              <a:rPr lang="en-US" sz="2200" dirty="0" smtClean="0"/>
              <a:t>. </a:t>
            </a:r>
            <a:endParaRPr lang="en-US" sz="2200" dirty="0"/>
          </a:p>
        </p:txBody>
      </p:sp>
      <p:sp>
        <p:nvSpPr>
          <p:cNvPr id="11" name="TextBox 10"/>
          <p:cNvSpPr txBox="1"/>
          <p:nvPr/>
        </p:nvSpPr>
        <p:spPr>
          <a:xfrm>
            <a:off x="381000" y="5867400"/>
            <a:ext cx="7391400" cy="707886"/>
          </a:xfrm>
          <a:prstGeom prst="rect">
            <a:avLst/>
          </a:prstGeom>
          <a:noFill/>
        </p:spPr>
        <p:txBody>
          <a:bodyPr wrap="square" rtlCol="0">
            <a:spAutoFit/>
          </a:bodyPr>
          <a:lstStyle/>
          <a:p>
            <a:r>
              <a:rPr lang="en-US" sz="2000" dirty="0" err="1" smtClean="0"/>
              <a:t>Bạn</a:t>
            </a:r>
            <a:r>
              <a:rPr lang="en-US" sz="2000" dirty="0" smtClean="0"/>
              <a:t> </a:t>
            </a:r>
            <a:r>
              <a:rPr lang="en-US" sz="2000" dirty="0" err="1" smtClean="0"/>
              <a:t>chọn</a:t>
            </a:r>
            <a:r>
              <a:rPr lang="en-US" sz="2000" dirty="0" smtClean="0"/>
              <a:t> </a:t>
            </a:r>
            <a:r>
              <a:rPr lang="en-US" sz="2000" dirty="0" err="1" smtClean="0"/>
              <a:t>định</a:t>
            </a:r>
            <a:r>
              <a:rPr lang="en-US" sz="2000" dirty="0" smtClean="0"/>
              <a:t> </a:t>
            </a:r>
            <a:r>
              <a:rPr lang="en-US" sz="2000" dirty="0" err="1" smtClean="0"/>
              <a:t>dạng</a:t>
            </a:r>
            <a:r>
              <a:rPr lang="en-US" sz="2000" dirty="0" smtClean="0"/>
              <a:t> </a:t>
            </a:r>
            <a:r>
              <a:rPr lang="en-US" sz="2000" dirty="0" err="1" smtClean="0"/>
              <a:t>muốn</a:t>
            </a:r>
            <a:r>
              <a:rPr lang="en-US" sz="2000" dirty="0" smtClean="0"/>
              <a:t> </a:t>
            </a:r>
            <a:r>
              <a:rPr lang="en-US" sz="2000" dirty="0" err="1" smtClean="0"/>
              <a:t>xuất</a:t>
            </a:r>
            <a:r>
              <a:rPr lang="en-US" sz="2000" dirty="0" smtClean="0"/>
              <a:t> </a:t>
            </a:r>
            <a:r>
              <a:rPr lang="en-US" sz="2000" dirty="0" err="1" smtClean="0"/>
              <a:t>ra</a:t>
            </a:r>
            <a:r>
              <a:rPr lang="en-US" sz="2000" dirty="0" smtClean="0"/>
              <a:t> </a:t>
            </a:r>
            <a:r>
              <a:rPr lang="en-US" sz="2000" dirty="0" err="1" smtClean="0"/>
              <a:t>tại</a:t>
            </a:r>
            <a:r>
              <a:rPr lang="en-US" sz="2000" dirty="0" smtClean="0"/>
              <a:t> </a:t>
            </a:r>
            <a:r>
              <a:rPr lang="en-US" sz="2000" dirty="0" err="1" smtClean="0"/>
              <a:t>mục</a:t>
            </a:r>
            <a:r>
              <a:rPr lang="en-US" sz="2000" dirty="0" smtClean="0"/>
              <a:t> </a:t>
            </a:r>
            <a:r>
              <a:rPr lang="en-US" sz="2000" dirty="0" smtClean="0">
                <a:solidFill>
                  <a:srgbClr val="FFC000"/>
                </a:solidFill>
              </a:rPr>
              <a:t>Save as type</a:t>
            </a:r>
            <a:r>
              <a:rPr lang="en-US" sz="2000" dirty="0" smtClean="0"/>
              <a:t>, </a:t>
            </a:r>
            <a:r>
              <a:rPr lang="en-US" sz="2000" dirty="0" err="1" smtClean="0"/>
              <a:t>điền</a:t>
            </a:r>
            <a:r>
              <a:rPr lang="en-US" sz="2000" dirty="0" smtClean="0"/>
              <a:t> </a:t>
            </a:r>
            <a:r>
              <a:rPr lang="en-US" sz="2000" dirty="0" err="1" smtClean="0"/>
              <a:t>các</a:t>
            </a:r>
            <a:r>
              <a:rPr lang="en-US" sz="2000" dirty="0" smtClean="0"/>
              <a:t> </a:t>
            </a:r>
            <a:r>
              <a:rPr lang="en-US" sz="2000" dirty="0" err="1" smtClean="0"/>
              <a:t>thông</a:t>
            </a:r>
            <a:r>
              <a:rPr lang="en-US" sz="2000" dirty="0" smtClean="0"/>
              <a:t> tin </a:t>
            </a:r>
            <a:r>
              <a:rPr lang="en-US" sz="2000" dirty="0" err="1" smtClean="0"/>
              <a:t>cần</a:t>
            </a:r>
            <a:r>
              <a:rPr lang="en-US" sz="2000" dirty="0" smtClean="0"/>
              <a:t> </a:t>
            </a:r>
            <a:r>
              <a:rPr lang="en-US" sz="2000" dirty="0" err="1" smtClean="0"/>
              <a:t>thiết</a:t>
            </a:r>
            <a:r>
              <a:rPr lang="en-US" sz="2000" dirty="0" smtClean="0"/>
              <a:t> </a:t>
            </a:r>
            <a:r>
              <a:rPr lang="en-US" sz="2000" dirty="0" err="1" smtClean="0"/>
              <a:t>rôi</a:t>
            </a:r>
            <a:r>
              <a:rPr lang="en-US" sz="2000" dirty="0" smtClean="0"/>
              <a:t> click </a:t>
            </a:r>
            <a:r>
              <a:rPr lang="en-US" sz="2000" dirty="0" smtClean="0">
                <a:solidFill>
                  <a:srgbClr val="FFC000"/>
                </a:solidFill>
              </a:rPr>
              <a:t>OK</a:t>
            </a:r>
            <a:r>
              <a:rPr lang="en-US" sz="2000" dirty="0" smtClean="0"/>
              <a:t> </a:t>
            </a:r>
            <a:r>
              <a:rPr lang="en-US" sz="2000" dirty="0" err="1" smtClean="0"/>
              <a:t>để</a:t>
            </a:r>
            <a:r>
              <a:rPr lang="en-US" sz="2000" dirty="0" smtClean="0"/>
              <a:t> </a:t>
            </a:r>
            <a:r>
              <a:rPr lang="en-US" sz="2000" dirty="0" err="1" smtClean="0"/>
              <a:t>thực</a:t>
            </a:r>
            <a:r>
              <a:rPr lang="en-US" sz="2000" dirty="0" smtClean="0"/>
              <a:t> </a:t>
            </a:r>
            <a:r>
              <a:rPr lang="en-US" sz="2000" dirty="0" err="1" smtClean="0"/>
              <a:t>hiện</a:t>
            </a:r>
            <a:r>
              <a:rPr lang="en-US" sz="2000" dirty="0" smtClean="0"/>
              <a:t>.</a:t>
            </a:r>
            <a:endParaRPr lang="en-US" sz="2000" dirty="0"/>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Xuất ra các định dạng khác</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126</a:t>
            </a:fld>
            <a:endParaRPr lang="en-US" dirty="0"/>
          </a:p>
        </p:txBody>
      </p:sp>
      <p:sp>
        <p:nvSpPr>
          <p:cNvPr id="3" name="Content Placeholder 2"/>
          <p:cNvSpPr>
            <a:spLocks noGrp="1"/>
          </p:cNvSpPr>
          <p:nvPr>
            <p:ph sz="quarter" idx="1"/>
          </p:nvPr>
        </p:nvSpPr>
        <p:spPr>
          <a:xfrm>
            <a:off x="381000" y="2362200"/>
            <a:ext cx="8229600" cy="2362200"/>
          </a:xfrm>
        </p:spPr>
        <p:txBody>
          <a:bodyPr>
            <a:normAutofit/>
          </a:bodyPr>
          <a:lstStyle/>
          <a:p>
            <a:pPr>
              <a:lnSpc>
                <a:spcPct val="150000"/>
              </a:lnSpc>
              <a:buNone/>
            </a:pPr>
            <a:endParaRPr lang="en-US" sz="2400" dirty="0" smtClean="0"/>
          </a:p>
          <a:p>
            <a:pPr>
              <a:lnSpc>
                <a:spcPct val="150000"/>
              </a:lnSpc>
              <a:buNone/>
            </a:pPr>
            <a:endParaRPr lang="en-US" sz="2400" dirty="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4800" y="1066800"/>
            <a:ext cx="8534400" cy="430887"/>
          </a:xfrm>
          <a:prstGeom prst="rect">
            <a:avLst/>
          </a:prstGeom>
          <a:noFill/>
        </p:spPr>
        <p:txBody>
          <a:bodyPr wrap="square" rtlCol="0">
            <a:spAutoFit/>
          </a:bodyPr>
          <a:lstStyle/>
          <a:p>
            <a:r>
              <a:rPr lang="en-US" sz="2200" dirty="0" err="1" smtClean="0"/>
              <a:t>Các</a:t>
            </a:r>
            <a:r>
              <a:rPr lang="en-US" sz="2200" dirty="0" smtClean="0"/>
              <a:t> </a:t>
            </a:r>
            <a:r>
              <a:rPr lang="en-US" sz="2200" dirty="0" err="1" smtClean="0"/>
              <a:t>wizrd</a:t>
            </a:r>
            <a:r>
              <a:rPr lang="en-US" sz="2200" dirty="0" smtClean="0"/>
              <a:t> </a:t>
            </a:r>
            <a:r>
              <a:rPr lang="en-US" sz="2200" dirty="0" err="1" smtClean="0"/>
              <a:t>sẽ</a:t>
            </a:r>
            <a:r>
              <a:rPr lang="en-US" sz="2200" dirty="0" smtClean="0"/>
              <a:t> </a:t>
            </a:r>
            <a:r>
              <a:rPr lang="en-US" sz="2200" dirty="0" err="1" smtClean="0"/>
              <a:t>lần</a:t>
            </a:r>
            <a:r>
              <a:rPr lang="en-US" sz="2200" dirty="0" smtClean="0"/>
              <a:t> </a:t>
            </a:r>
            <a:r>
              <a:rPr lang="en-US" sz="2200" dirty="0" err="1" smtClean="0"/>
              <a:t>lượt</a:t>
            </a:r>
            <a:r>
              <a:rPr lang="en-US" sz="2200" dirty="0" smtClean="0"/>
              <a:t> </a:t>
            </a:r>
            <a:r>
              <a:rPr lang="en-US" sz="2200" dirty="0" err="1" smtClean="0"/>
              <a:t>xuật</a:t>
            </a:r>
            <a:r>
              <a:rPr lang="en-US" sz="2200" dirty="0" smtClean="0"/>
              <a:t> </a:t>
            </a:r>
            <a:r>
              <a:rPr lang="en-US" sz="2200" dirty="0" err="1" smtClean="0"/>
              <a:t>hiện</a:t>
            </a:r>
            <a:r>
              <a:rPr lang="en-US" sz="2200" dirty="0" smtClean="0"/>
              <a:t>. </a:t>
            </a:r>
            <a:r>
              <a:rPr lang="en-US" sz="2200" dirty="0" err="1" smtClean="0"/>
              <a:t>Bạn</a:t>
            </a:r>
            <a:r>
              <a:rPr lang="en-US" sz="2200" dirty="0" smtClean="0"/>
              <a:t> </a:t>
            </a:r>
            <a:r>
              <a:rPr lang="en-US" sz="2200" dirty="0" err="1" smtClean="0"/>
              <a:t>chọn</a:t>
            </a:r>
            <a:r>
              <a:rPr lang="en-US" sz="2200" dirty="0" smtClean="0"/>
              <a:t> </a:t>
            </a:r>
            <a:r>
              <a:rPr lang="en-US" sz="2200" dirty="0" smtClean="0">
                <a:solidFill>
                  <a:srgbClr val="FFC000"/>
                </a:solidFill>
              </a:rPr>
              <a:t>Next</a:t>
            </a:r>
            <a:r>
              <a:rPr lang="en-US" sz="2200" dirty="0" smtClean="0"/>
              <a:t> </a:t>
            </a:r>
            <a:r>
              <a:rPr lang="en-US" sz="2200" dirty="0" err="1" smtClean="0"/>
              <a:t>cho</a:t>
            </a:r>
            <a:r>
              <a:rPr lang="en-US" sz="2200" dirty="0" smtClean="0"/>
              <a:t> </a:t>
            </a:r>
            <a:r>
              <a:rPr lang="en-US" sz="2200" dirty="0" err="1" smtClean="0"/>
              <a:t>đến</a:t>
            </a:r>
            <a:r>
              <a:rPr lang="en-US" sz="2200" dirty="0" smtClean="0"/>
              <a:t> </a:t>
            </a:r>
            <a:r>
              <a:rPr lang="en-US" sz="2200" dirty="0" err="1" smtClean="0"/>
              <a:t>khi</a:t>
            </a:r>
            <a:r>
              <a:rPr lang="en-US" sz="2200" dirty="0" smtClean="0"/>
              <a:t> </a:t>
            </a:r>
            <a:r>
              <a:rPr lang="en-US" sz="2200" dirty="0" err="1" smtClean="0"/>
              <a:t>hoàn</a:t>
            </a:r>
            <a:r>
              <a:rPr lang="en-US" sz="2200" dirty="0" smtClean="0"/>
              <a:t> </a:t>
            </a:r>
            <a:r>
              <a:rPr lang="en-US" sz="2200" dirty="0" err="1" smtClean="0"/>
              <a:t>tất</a:t>
            </a:r>
            <a:r>
              <a:rPr lang="en-US" sz="2200" dirty="0" smtClean="0"/>
              <a:t>.</a:t>
            </a:r>
            <a:endParaRPr lang="en-US" sz="2200" dirty="0"/>
          </a:p>
        </p:txBody>
      </p:sp>
      <p:pic>
        <p:nvPicPr>
          <p:cNvPr id="12" name="Picture 11"/>
          <p:cNvPicPr/>
          <p:nvPr/>
        </p:nvPicPr>
        <p:blipFill>
          <a:blip r:embed="rId3" cstate="print"/>
          <a:srcRect/>
          <a:stretch>
            <a:fillRect/>
          </a:stretch>
        </p:blipFill>
        <p:spPr bwMode="auto">
          <a:xfrm>
            <a:off x="304800" y="1905000"/>
            <a:ext cx="3958721" cy="3086100"/>
          </a:xfrm>
          <a:prstGeom prst="rect">
            <a:avLst/>
          </a:prstGeom>
          <a:noFill/>
          <a:ln w="9525">
            <a:noFill/>
            <a:miter lim="800000"/>
            <a:headEnd/>
            <a:tailEnd/>
          </a:ln>
        </p:spPr>
      </p:pic>
      <p:pic>
        <p:nvPicPr>
          <p:cNvPr id="13" name="Picture 12"/>
          <p:cNvPicPr/>
          <p:nvPr/>
        </p:nvPicPr>
        <p:blipFill>
          <a:blip r:embed="rId4" cstate="print"/>
          <a:srcRect/>
          <a:stretch>
            <a:fillRect/>
          </a:stretch>
        </p:blipFill>
        <p:spPr bwMode="auto">
          <a:xfrm>
            <a:off x="4419600" y="1905000"/>
            <a:ext cx="4009697" cy="3114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Xuất ra các định dạng khác</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127</a:t>
            </a:fld>
            <a:endParaRPr lang="en-US" dirty="0"/>
          </a:p>
        </p:txBody>
      </p:sp>
      <p:sp>
        <p:nvSpPr>
          <p:cNvPr id="9" name="Content Placeholder 8"/>
          <p:cNvSpPr>
            <a:spLocks noGrp="1"/>
          </p:cNvSpPr>
          <p:nvPr>
            <p:ph sz="quarter" idx="1"/>
          </p:nvPr>
        </p:nvSpPr>
        <p:spPr>
          <a:xfrm>
            <a:off x="381000" y="1219200"/>
            <a:ext cx="8229600" cy="533400"/>
          </a:xfrm>
        </p:spPr>
        <p:txBody>
          <a:bodyPr/>
          <a:lstStyle/>
          <a:p>
            <a:r>
              <a:rPr lang="en-US" dirty="0" smtClean="0"/>
              <a:t>Ý </a:t>
            </a:r>
            <a:r>
              <a:rPr lang="en-US" dirty="0" err="1" smtClean="0"/>
              <a:t>nghĩa</a:t>
            </a:r>
            <a:r>
              <a:rPr lang="en-US" dirty="0" smtClean="0"/>
              <a:t> </a:t>
            </a:r>
            <a:r>
              <a:rPr lang="en-US" dirty="0" err="1" smtClean="0"/>
              <a:t>các</a:t>
            </a:r>
            <a:r>
              <a:rPr lang="en-US" dirty="0" smtClean="0"/>
              <a:t> </a:t>
            </a:r>
            <a:r>
              <a:rPr lang="en-US" dirty="0" err="1" smtClean="0"/>
              <a:t>định</a:t>
            </a:r>
            <a:r>
              <a:rPr lang="en-US" dirty="0" smtClean="0"/>
              <a:t> </a:t>
            </a:r>
            <a:r>
              <a:rPr lang="en-US" dirty="0" err="1" smtClean="0"/>
              <a:t>dạng</a:t>
            </a:r>
            <a:r>
              <a:rPr lang="en-US" dirty="0" smtClean="0"/>
              <a:t> </a:t>
            </a:r>
            <a:r>
              <a:rPr lang="en-US" dirty="0" err="1" smtClean="0"/>
              <a:t>tại</a:t>
            </a:r>
            <a:r>
              <a:rPr lang="en-US" dirty="0" smtClean="0"/>
              <a:t> </a:t>
            </a:r>
            <a:r>
              <a:rPr lang="en-US" dirty="0" err="1" smtClean="0"/>
              <a:t>mục</a:t>
            </a:r>
            <a:r>
              <a:rPr lang="en-US" dirty="0" smtClean="0"/>
              <a:t> </a:t>
            </a:r>
            <a:r>
              <a:rPr lang="en-US" dirty="0" smtClean="0">
                <a:solidFill>
                  <a:srgbClr val="FFC000"/>
                </a:solidFill>
              </a:rPr>
              <a:t>Save as type</a:t>
            </a:r>
            <a:r>
              <a:rPr lang="en-US" dirty="0" smtClean="0"/>
              <a:t>:</a:t>
            </a:r>
          </a:p>
          <a:p>
            <a:endParaRPr lang="en-US" dirty="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1" name="Table 10"/>
          <p:cNvGraphicFramePr>
            <a:graphicFrameLocks noGrp="1"/>
          </p:cNvGraphicFramePr>
          <p:nvPr/>
        </p:nvGraphicFramePr>
        <p:xfrm>
          <a:off x="457200" y="2286000"/>
          <a:ext cx="8153400" cy="2944368"/>
        </p:xfrm>
        <a:graphic>
          <a:graphicData uri="http://schemas.openxmlformats.org/drawingml/2006/table">
            <a:tbl>
              <a:tblPr/>
              <a:tblGrid>
                <a:gridCol w="3276600"/>
                <a:gridCol w="4876800"/>
              </a:tblGrid>
              <a:tr h="0">
                <a:tc>
                  <a:txBody>
                    <a:bodyPr/>
                    <a:lstStyle/>
                    <a:p>
                      <a:pPr marL="0" marR="0" algn="ctr">
                        <a:lnSpc>
                          <a:spcPct val="115000"/>
                        </a:lnSpc>
                        <a:spcBef>
                          <a:spcPts val="0"/>
                        </a:spcBef>
                        <a:spcAft>
                          <a:spcPts val="0"/>
                        </a:spcAft>
                      </a:pPr>
                      <a:r>
                        <a:rPr lang="en-US" sz="2400" dirty="0" err="1" smtClean="0">
                          <a:solidFill>
                            <a:schemeClr val="accent3"/>
                          </a:solidFill>
                          <a:latin typeface="Constantia" pitchFamily="18" charset="0"/>
                          <a:ea typeface="Calibri"/>
                          <a:cs typeface="Times New Roman"/>
                        </a:rPr>
                        <a:t>Định</a:t>
                      </a:r>
                      <a:r>
                        <a:rPr lang="en-US" sz="2400" baseline="0" dirty="0" smtClean="0">
                          <a:solidFill>
                            <a:schemeClr val="accent3"/>
                          </a:solidFill>
                          <a:latin typeface="Constantia" pitchFamily="18" charset="0"/>
                          <a:ea typeface="Calibri"/>
                          <a:cs typeface="Times New Roman"/>
                        </a:rPr>
                        <a:t> </a:t>
                      </a:r>
                      <a:r>
                        <a:rPr lang="en-US" sz="2400" baseline="0" dirty="0" err="1" smtClean="0">
                          <a:solidFill>
                            <a:schemeClr val="accent3"/>
                          </a:solidFill>
                          <a:latin typeface="Constantia" pitchFamily="18" charset="0"/>
                          <a:ea typeface="Calibri"/>
                          <a:cs typeface="Times New Roman"/>
                        </a:rPr>
                        <a:t>dạng</a:t>
                      </a:r>
                      <a:endParaRPr lang="en-US" sz="2400" dirty="0">
                        <a:solidFill>
                          <a:schemeClr val="accent3"/>
                        </a:solidFill>
                        <a:latin typeface="Constantia" pitchFamily="18"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solidFill>
                            <a:schemeClr val="accent3"/>
                          </a:solidFill>
                          <a:latin typeface="Constantia" pitchFamily="18" charset="0"/>
                          <a:ea typeface="Calibri"/>
                          <a:cs typeface="Times New Roman"/>
                        </a:rPr>
                        <a:t>Ý </a:t>
                      </a:r>
                      <a:r>
                        <a:rPr lang="en-US" sz="2400" dirty="0" err="1">
                          <a:solidFill>
                            <a:schemeClr val="accent3"/>
                          </a:solidFill>
                          <a:latin typeface="Constantia" pitchFamily="18" charset="0"/>
                          <a:ea typeface="Calibri"/>
                          <a:cs typeface="Times New Roman"/>
                        </a:rPr>
                        <a:t>nghĩa</a:t>
                      </a:r>
                      <a:endParaRPr lang="en-US" sz="2400" dirty="0">
                        <a:solidFill>
                          <a:schemeClr val="accent3"/>
                        </a:solidFill>
                        <a:latin typeface="Constantia" pitchFamily="18"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lvl="0"/>
                      <a:r>
                        <a:rPr kumimoji="0" lang="en-US" sz="2400" b="0" kern="1200" dirty="0" smtClean="0">
                          <a:solidFill>
                            <a:schemeClr val="accent3"/>
                          </a:solidFill>
                          <a:latin typeface="Constantia" pitchFamily="18" charset="0"/>
                          <a:ea typeface="+mn-ea"/>
                          <a:cs typeface="+mn-cs"/>
                        </a:rPr>
                        <a:t>Project(*.mpp)</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kumimoji="0" lang="en-US" sz="2400" b="0" kern="1200" dirty="0" err="1" smtClean="0">
                          <a:solidFill>
                            <a:schemeClr val="accent3"/>
                          </a:solidFill>
                          <a:latin typeface="Constantia" pitchFamily="18" charset="0"/>
                          <a:ea typeface="+mn-ea"/>
                          <a:cs typeface="+mn-cs"/>
                        </a:rPr>
                        <a:t>Xuất</a:t>
                      </a:r>
                      <a:r>
                        <a:rPr kumimoji="0" lang="en-US" sz="2400" b="0" kern="1200" baseline="0" dirty="0" smtClean="0">
                          <a:solidFill>
                            <a:schemeClr val="accent3"/>
                          </a:solidFill>
                          <a:latin typeface="Constantia" pitchFamily="18" charset="0"/>
                          <a:ea typeface="+mn-ea"/>
                          <a:cs typeface="+mn-cs"/>
                        </a:rPr>
                        <a:t> </a:t>
                      </a:r>
                      <a:r>
                        <a:rPr kumimoji="0" lang="en-US" sz="2400" b="0" kern="1200" baseline="0" dirty="0" err="1" smtClean="0">
                          <a:solidFill>
                            <a:schemeClr val="accent3"/>
                          </a:solidFill>
                          <a:latin typeface="Constantia" pitchFamily="18" charset="0"/>
                          <a:ea typeface="+mn-ea"/>
                          <a:cs typeface="+mn-cs"/>
                        </a:rPr>
                        <a:t>ra</a:t>
                      </a:r>
                      <a:r>
                        <a:rPr kumimoji="0" lang="en-US" sz="2400" b="0" kern="1200" baseline="0" dirty="0" smtClean="0">
                          <a:solidFill>
                            <a:schemeClr val="accent3"/>
                          </a:solidFill>
                          <a:latin typeface="Constantia" pitchFamily="18" charset="0"/>
                          <a:ea typeface="+mn-ea"/>
                          <a:cs typeface="+mn-cs"/>
                        </a:rPr>
                        <a:t> file Project.</a:t>
                      </a:r>
                      <a:endParaRPr lang="en-US" sz="2400" b="0" dirty="0">
                        <a:solidFill>
                          <a:schemeClr val="accent3"/>
                        </a:solidFill>
                        <a:latin typeface="Constantia" pitchFamily="18"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lvl="0"/>
                      <a:r>
                        <a:rPr kumimoji="0" lang="en-US" sz="2400" b="0" kern="1200" dirty="0" smtClean="0">
                          <a:solidFill>
                            <a:schemeClr val="accent3"/>
                          </a:solidFill>
                          <a:latin typeface="Constantia" pitchFamily="18" charset="0"/>
                          <a:ea typeface="+mn-ea"/>
                          <a:cs typeface="+mn-cs"/>
                        </a:rPr>
                        <a:t>Template(*.mpt)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kumimoji="0" lang="en-US" sz="2400" b="0" kern="1200" dirty="0" err="1" smtClean="0">
                          <a:solidFill>
                            <a:schemeClr val="accent3"/>
                          </a:solidFill>
                          <a:latin typeface="Constantia" pitchFamily="18" charset="0"/>
                          <a:ea typeface="+mn-ea"/>
                          <a:cs typeface="+mn-cs"/>
                        </a:rPr>
                        <a:t>Xuất</a:t>
                      </a:r>
                      <a:r>
                        <a:rPr kumimoji="0" lang="en-US" sz="2400" b="0" kern="1200" baseline="0" dirty="0" smtClean="0">
                          <a:solidFill>
                            <a:schemeClr val="accent3"/>
                          </a:solidFill>
                          <a:latin typeface="Constantia" pitchFamily="18" charset="0"/>
                          <a:ea typeface="+mn-ea"/>
                          <a:cs typeface="+mn-cs"/>
                        </a:rPr>
                        <a:t> </a:t>
                      </a:r>
                      <a:r>
                        <a:rPr kumimoji="0" lang="en-US" sz="2400" b="0" kern="1200" baseline="0" dirty="0" err="1" smtClean="0">
                          <a:solidFill>
                            <a:schemeClr val="accent3"/>
                          </a:solidFill>
                          <a:latin typeface="Constantia" pitchFamily="18" charset="0"/>
                          <a:ea typeface="+mn-ea"/>
                          <a:cs typeface="+mn-cs"/>
                        </a:rPr>
                        <a:t>ra</a:t>
                      </a:r>
                      <a:r>
                        <a:rPr kumimoji="0" lang="en-US" sz="2400" b="0" kern="1200" baseline="0" dirty="0" smtClean="0">
                          <a:solidFill>
                            <a:schemeClr val="accent3"/>
                          </a:solidFill>
                          <a:latin typeface="Constantia" pitchFamily="18" charset="0"/>
                          <a:ea typeface="+mn-ea"/>
                          <a:cs typeface="+mn-cs"/>
                        </a:rPr>
                        <a:t> </a:t>
                      </a:r>
                      <a:r>
                        <a:rPr kumimoji="0" lang="en-US" sz="2400" b="0" kern="1200" baseline="0" dirty="0" err="1" smtClean="0">
                          <a:solidFill>
                            <a:schemeClr val="accent3"/>
                          </a:solidFill>
                          <a:latin typeface="Constantia" pitchFamily="18" charset="0"/>
                          <a:ea typeface="+mn-ea"/>
                          <a:cs typeface="+mn-cs"/>
                        </a:rPr>
                        <a:t>mẫu</a:t>
                      </a:r>
                      <a:r>
                        <a:rPr kumimoji="0" lang="en-US" sz="2400" b="0" kern="1200" baseline="0" dirty="0" smtClean="0">
                          <a:solidFill>
                            <a:schemeClr val="accent3"/>
                          </a:solidFill>
                          <a:latin typeface="Constantia" pitchFamily="18" charset="0"/>
                          <a:ea typeface="+mn-ea"/>
                          <a:cs typeface="+mn-cs"/>
                        </a:rPr>
                        <a:t> </a:t>
                      </a:r>
                      <a:r>
                        <a:rPr kumimoji="0" lang="en-US" sz="2400" b="0" kern="1200" baseline="0" dirty="0" err="1" smtClean="0">
                          <a:solidFill>
                            <a:schemeClr val="accent3"/>
                          </a:solidFill>
                          <a:latin typeface="Constantia" pitchFamily="18" charset="0"/>
                          <a:ea typeface="+mn-ea"/>
                          <a:cs typeface="+mn-cs"/>
                        </a:rPr>
                        <a:t>để</a:t>
                      </a:r>
                      <a:r>
                        <a:rPr kumimoji="0" lang="en-US" sz="2400" b="0" kern="1200" baseline="0" dirty="0" smtClean="0">
                          <a:solidFill>
                            <a:schemeClr val="accent3"/>
                          </a:solidFill>
                          <a:latin typeface="Constantia" pitchFamily="18" charset="0"/>
                          <a:ea typeface="+mn-ea"/>
                          <a:cs typeface="+mn-cs"/>
                        </a:rPr>
                        <a:t> </a:t>
                      </a:r>
                      <a:r>
                        <a:rPr kumimoji="0" lang="en-US" sz="2400" b="0" kern="1200" baseline="0" dirty="0" err="1" smtClean="0">
                          <a:solidFill>
                            <a:schemeClr val="accent3"/>
                          </a:solidFill>
                          <a:latin typeface="Constantia" pitchFamily="18" charset="0"/>
                          <a:ea typeface="+mn-ea"/>
                          <a:cs typeface="+mn-cs"/>
                        </a:rPr>
                        <a:t>sử</a:t>
                      </a:r>
                      <a:r>
                        <a:rPr kumimoji="0" lang="en-US" sz="2400" b="0" kern="1200" baseline="0" dirty="0" smtClean="0">
                          <a:solidFill>
                            <a:schemeClr val="accent3"/>
                          </a:solidFill>
                          <a:latin typeface="Constantia" pitchFamily="18" charset="0"/>
                          <a:ea typeface="+mn-ea"/>
                          <a:cs typeface="+mn-cs"/>
                        </a:rPr>
                        <a:t> </a:t>
                      </a:r>
                      <a:r>
                        <a:rPr kumimoji="0" lang="en-US" sz="2400" b="0" kern="1200" baseline="0" dirty="0" err="1" smtClean="0">
                          <a:solidFill>
                            <a:schemeClr val="accent3"/>
                          </a:solidFill>
                          <a:latin typeface="Constantia" pitchFamily="18" charset="0"/>
                          <a:ea typeface="+mn-ea"/>
                          <a:cs typeface="+mn-cs"/>
                        </a:rPr>
                        <a:t>dụng</a:t>
                      </a:r>
                      <a:r>
                        <a:rPr kumimoji="0" lang="en-US" sz="2400" b="0" kern="1200" baseline="0" dirty="0" smtClean="0">
                          <a:solidFill>
                            <a:schemeClr val="accent3"/>
                          </a:solidFill>
                          <a:latin typeface="Constantia" pitchFamily="18" charset="0"/>
                          <a:ea typeface="+mn-ea"/>
                          <a:cs typeface="+mn-cs"/>
                        </a:rPr>
                        <a:t> </a:t>
                      </a:r>
                      <a:r>
                        <a:rPr kumimoji="0" lang="en-US" sz="2400" b="0" kern="1200" baseline="0" dirty="0" err="1" smtClean="0">
                          <a:solidFill>
                            <a:schemeClr val="accent3"/>
                          </a:solidFill>
                          <a:latin typeface="Constantia" pitchFamily="18" charset="0"/>
                          <a:ea typeface="+mn-ea"/>
                          <a:cs typeface="+mn-cs"/>
                        </a:rPr>
                        <a:t>lại</a:t>
                      </a:r>
                      <a:r>
                        <a:rPr kumimoji="0" lang="en-US" sz="2400" b="0" kern="1200" baseline="0" dirty="0" smtClean="0">
                          <a:solidFill>
                            <a:schemeClr val="accent3"/>
                          </a:solidFill>
                          <a:latin typeface="Constantia" pitchFamily="18" charset="0"/>
                          <a:ea typeface="+mn-ea"/>
                          <a:cs typeface="+mn-cs"/>
                        </a:rPr>
                        <a:t> </a:t>
                      </a:r>
                      <a:r>
                        <a:rPr kumimoji="0" lang="en-US" sz="2400" b="0" kern="1200" baseline="0" dirty="0" err="1" smtClean="0">
                          <a:solidFill>
                            <a:schemeClr val="accent3"/>
                          </a:solidFill>
                          <a:latin typeface="Constantia" pitchFamily="18" charset="0"/>
                          <a:ea typeface="+mn-ea"/>
                          <a:cs typeface="+mn-cs"/>
                        </a:rPr>
                        <a:t>lúc</a:t>
                      </a:r>
                      <a:r>
                        <a:rPr kumimoji="0" lang="en-US" sz="2400" b="0" kern="1200" baseline="0" dirty="0" smtClean="0">
                          <a:solidFill>
                            <a:schemeClr val="accent3"/>
                          </a:solidFill>
                          <a:latin typeface="Constantia" pitchFamily="18" charset="0"/>
                          <a:ea typeface="+mn-ea"/>
                          <a:cs typeface="+mn-cs"/>
                        </a:rPr>
                        <a:t> </a:t>
                      </a:r>
                      <a:r>
                        <a:rPr kumimoji="0" lang="en-US" sz="2400" b="0" kern="1200" baseline="0" dirty="0" err="1" smtClean="0">
                          <a:solidFill>
                            <a:schemeClr val="accent3"/>
                          </a:solidFill>
                          <a:latin typeface="Constantia" pitchFamily="18" charset="0"/>
                          <a:ea typeface="+mn-ea"/>
                          <a:cs typeface="+mn-cs"/>
                        </a:rPr>
                        <a:t>cần</a:t>
                      </a:r>
                      <a:r>
                        <a:rPr kumimoji="0" lang="en-US" sz="2400" b="0" kern="1200" baseline="0" dirty="0" smtClean="0">
                          <a:solidFill>
                            <a:schemeClr val="accent3"/>
                          </a:solidFill>
                          <a:latin typeface="Constantia" pitchFamily="18" charset="0"/>
                          <a:ea typeface="+mn-ea"/>
                          <a:cs typeface="+mn-cs"/>
                        </a:rPr>
                        <a:t>.</a:t>
                      </a:r>
                      <a:endParaRPr lang="en-US" sz="2400" b="0" dirty="0">
                        <a:solidFill>
                          <a:schemeClr val="accent3"/>
                        </a:solidFill>
                        <a:latin typeface="Constantia" pitchFamily="18"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9798">
                <a:tc>
                  <a:txBody>
                    <a:bodyPr/>
                    <a:lstStyle/>
                    <a:p>
                      <a:pPr marL="0" marR="0">
                        <a:lnSpc>
                          <a:spcPct val="115000"/>
                        </a:lnSpc>
                        <a:spcBef>
                          <a:spcPts val="0"/>
                        </a:spcBef>
                        <a:spcAft>
                          <a:spcPts val="0"/>
                        </a:spcAft>
                      </a:pPr>
                      <a:r>
                        <a:rPr kumimoji="0" lang="en-US" sz="2400" b="0" kern="1200" dirty="0" smtClean="0">
                          <a:solidFill>
                            <a:schemeClr val="accent3"/>
                          </a:solidFill>
                          <a:latin typeface="Constantia" pitchFamily="18" charset="0"/>
                          <a:ea typeface="+mn-ea"/>
                          <a:cs typeface="+mn-cs"/>
                        </a:rPr>
                        <a:t>PDF</a:t>
                      </a:r>
                      <a:r>
                        <a:rPr kumimoji="0" lang="en-US" sz="2400" b="0" kern="1200" baseline="0" dirty="0" smtClean="0">
                          <a:solidFill>
                            <a:schemeClr val="accent3"/>
                          </a:solidFill>
                          <a:latin typeface="Constantia" pitchFamily="18" charset="0"/>
                          <a:ea typeface="+mn-ea"/>
                          <a:cs typeface="+mn-cs"/>
                        </a:rPr>
                        <a:t> </a:t>
                      </a:r>
                      <a:r>
                        <a:rPr kumimoji="0" lang="en-US" sz="2400" b="0" kern="1200" dirty="0" smtClean="0">
                          <a:solidFill>
                            <a:schemeClr val="accent3"/>
                          </a:solidFill>
                          <a:latin typeface="Constantia" pitchFamily="18" charset="0"/>
                          <a:ea typeface="+mn-ea"/>
                          <a:cs typeface="+mn-cs"/>
                        </a:rPr>
                        <a:t>file(*.pdf)</a:t>
                      </a:r>
                      <a:endParaRPr lang="en-US" sz="2400" b="0" dirty="0">
                        <a:solidFill>
                          <a:schemeClr val="accent3"/>
                        </a:solidFill>
                        <a:latin typeface="Constantia" pitchFamily="18"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kumimoji="0" lang="en-US" sz="2400" b="0" kern="1200" dirty="0" err="1" smtClean="0">
                          <a:solidFill>
                            <a:schemeClr val="accent3"/>
                          </a:solidFill>
                          <a:latin typeface="Constantia" pitchFamily="18" charset="0"/>
                          <a:ea typeface="+mn-ea"/>
                          <a:cs typeface="+mn-cs"/>
                        </a:rPr>
                        <a:t>Xuuats</a:t>
                      </a:r>
                      <a:r>
                        <a:rPr kumimoji="0" lang="en-US" sz="2400" b="0" kern="1200" dirty="0" smtClean="0">
                          <a:solidFill>
                            <a:schemeClr val="accent3"/>
                          </a:solidFill>
                          <a:latin typeface="Constantia" pitchFamily="18" charset="0"/>
                          <a:ea typeface="+mn-ea"/>
                          <a:cs typeface="+mn-cs"/>
                        </a:rPr>
                        <a:t> </a:t>
                      </a:r>
                      <a:r>
                        <a:rPr kumimoji="0" lang="en-US" sz="2400" b="0" kern="1200" dirty="0" err="1" smtClean="0">
                          <a:solidFill>
                            <a:schemeClr val="accent3"/>
                          </a:solidFill>
                          <a:latin typeface="Constantia" pitchFamily="18" charset="0"/>
                          <a:ea typeface="+mn-ea"/>
                          <a:cs typeface="+mn-cs"/>
                        </a:rPr>
                        <a:t>ra</a:t>
                      </a:r>
                      <a:r>
                        <a:rPr kumimoji="0" lang="en-US" sz="2400" b="0" kern="1200" dirty="0" smtClean="0">
                          <a:solidFill>
                            <a:schemeClr val="accent3"/>
                          </a:solidFill>
                          <a:latin typeface="Constantia" pitchFamily="18" charset="0"/>
                          <a:ea typeface="+mn-ea"/>
                          <a:cs typeface="+mn-cs"/>
                        </a:rPr>
                        <a:t> file PDF.</a:t>
                      </a:r>
                      <a:endParaRPr lang="en-US" sz="2400" b="0" dirty="0">
                        <a:solidFill>
                          <a:schemeClr val="accent3"/>
                        </a:solidFill>
                        <a:latin typeface="Constantia" pitchFamily="18"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nSpc>
                          <a:spcPct val="115000"/>
                        </a:lnSpc>
                        <a:spcBef>
                          <a:spcPts val="0"/>
                        </a:spcBef>
                        <a:spcAft>
                          <a:spcPts val="0"/>
                        </a:spcAft>
                      </a:pPr>
                      <a:r>
                        <a:rPr kumimoji="0" lang="en-US" sz="2400" b="0" kern="1200" dirty="0" smtClean="0">
                          <a:solidFill>
                            <a:schemeClr val="accent3"/>
                          </a:solidFill>
                          <a:latin typeface="Constantia" pitchFamily="18" charset="0"/>
                          <a:ea typeface="+mn-ea"/>
                          <a:cs typeface="+mn-cs"/>
                        </a:rPr>
                        <a:t>XPS</a:t>
                      </a:r>
                      <a:r>
                        <a:rPr kumimoji="0" lang="en-US" sz="2400" b="0" kern="1200" baseline="0" dirty="0" smtClean="0">
                          <a:solidFill>
                            <a:schemeClr val="accent3"/>
                          </a:solidFill>
                          <a:latin typeface="Constantia" pitchFamily="18" charset="0"/>
                          <a:ea typeface="+mn-ea"/>
                          <a:cs typeface="+mn-cs"/>
                        </a:rPr>
                        <a:t> file(*.xps)</a:t>
                      </a:r>
                      <a:endParaRPr lang="en-US" sz="2400" b="0" dirty="0">
                        <a:solidFill>
                          <a:schemeClr val="accent3"/>
                        </a:solidFill>
                        <a:latin typeface="Constantia" pitchFamily="18"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kumimoji="0" lang="en-US" sz="2400" b="0" kern="1200" dirty="0" err="1" smtClean="0">
                          <a:solidFill>
                            <a:schemeClr val="accent3"/>
                          </a:solidFill>
                          <a:latin typeface="Constantia" pitchFamily="18" charset="0"/>
                          <a:ea typeface="+mn-ea"/>
                          <a:cs typeface="+mn-cs"/>
                        </a:rPr>
                        <a:t>Xuất</a:t>
                      </a:r>
                      <a:r>
                        <a:rPr kumimoji="0" lang="en-US" sz="2400" b="0" kern="1200" baseline="0" dirty="0" smtClean="0">
                          <a:solidFill>
                            <a:schemeClr val="accent3"/>
                          </a:solidFill>
                          <a:latin typeface="Constantia" pitchFamily="18" charset="0"/>
                          <a:ea typeface="+mn-ea"/>
                          <a:cs typeface="+mn-cs"/>
                        </a:rPr>
                        <a:t> </a:t>
                      </a:r>
                      <a:r>
                        <a:rPr kumimoji="0" lang="en-US" sz="2400" b="0" kern="1200" baseline="0" dirty="0" err="1" smtClean="0">
                          <a:solidFill>
                            <a:schemeClr val="accent3"/>
                          </a:solidFill>
                          <a:latin typeface="Constantia" pitchFamily="18" charset="0"/>
                          <a:ea typeface="+mn-ea"/>
                          <a:cs typeface="+mn-cs"/>
                        </a:rPr>
                        <a:t>ra</a:t>
                      </a:r>
                      <a:r>
                        <a:rPr kumimoji="0" lang="en-US" sz="2400" b="0" kern="1200" baseline="0" dirty="0" smtClean="0">
                          <a:solidFill>
                            <a:schemeClr val="accent3"/>
                          </a:solidFill>
                          <a:latin typeface="Constantia" pitchFamily="18" charset="0"/>
                          <a:ea typeface="+mn-ea"/>
                          <a:cs typeface="+mn-cs"/>
                        </a:rPr>
                        <a:t> file XPS.</a:t>
                      </a:r>
                      <a:endParaRPr lang="en-US" sz="2400" b="0" dirty="0">
                        <a:solidFill>
                          <a:schemeClr val="accent3"/>
                        </a:solidFill>
                        <a:latin typeface="Constantia" pitchFamily="18"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nSpc>
                          <a:spcPct val="115000"/>
                        </a:lnSpc>
                        <a:spcBef>
                          <a:spcPts val="0"/>
                        </a:spcBef>
                        <a:spcAft>
                          <a:spcPts val="0"/>
                        </a:spcAft>
                      </a:pPr>
                      <a:r>
                        <a:rPr kumimoji="0" lang="en-US" sz="2400" b="0" kern="1200" dirty="0" smtClean="0">
                          <a:solidFill>
                            <a:schemeClr val="accent3"/>
                          </a:solidFill>
                          <a:latin typeface="Constantia" pitchFamily="18" charset="0"/>
                          <a:ea typeface="+mn-ea"/>
                          <a:cs typeface="+mn-cs"/>
                        </a:rPr>
                        <a:t>Excel</a:t>
                      </a:r>
                      <a:r>
                        <a:rPr kumimoji="0" lang="en-US" sz="2400" b="0" kern="1200" baseline="0" dirty="0" smtClean="0">
                          <a:solidFill>
                            <a:schemeClr val="accent3"/>
                          </a:solidFill>
                          <a:latin typeface="Constantia" pitchFamily="18" charset="0"/>
                          <a:ea typeface="+mn-ea"/>
                          <a:cs typeface="+mn-cs"/>
                        </a:rPr>
                        <a:t> Workbook(*.xlsx)</a:t>
                      </a:r>
                      <a:endParaRPr lang="en-US" sz="2400" b="0" dirty="0">
                        <a:solidFill>
                          <a:schemeClr val="accent3"/>
                        </a:solidFill>
                        <a:latin typeface="Constantia" pitchFamily="18"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kumimoji="0" lang="en-US" sz="2400" b="0" kern="1200" dirty="0" err="1" smtClean="0">
                          <a:solidFill>
                            <a:schemeClr val="accent3"/>
                          </a:solidFill>
                          <a:latin typeface="Constantia" pitchFamily="18" charset="0"/>
                          <a:ea typeface="+mn-ea"/>
                          <a:cs typeface="+mn-cs"/>
                        </a:rPr>
                        <a:t>Xuất</a:t>
                      </a:r>
                      <a:r>
                        <a:rPr kumimoji="0" lang="en-US" sz="2400" b="0" kern="1200" baseline="0" dirty="0" smtClean="0">
                          <a:solidFill>
                            <a:schemeClr val="accent3"/>
                          </a:solidFill>
                          <a:latin typeface="Constantia" pitchFamily="18" charset="0"/>
                          <a:ea typeface="+mn-ea"/>
                          <a:cs typeface="+mn-cs"/>
                        </a:rPr>
                        <a:t> </a:t>
                      </a:r>
                      <a:r>
                        <a:rPr kumimoji="0" lang="en-US" sz="2400" b="0" kern="1200" baseline="0" dirty="0" err="1" smtClean="0">
                          <a:solidFill>
                            <a:schemeClr val="accent3"/>
                          </a:solidFill>
                          <a:latin typeface="Constantia" pitchFamily="18" charset="0"/>
                          <a:ea typeface="+mn-ea"/>
                          <a:cs typeface="+mn-cs"/>
                        </a:rPr>
                        <a:t>ra</a:t>
                      </a:r>
                      <a:r>
                        <a:rPr kumimoji="0" lang="en-US" sz="2400" b="0" kern="1200" baseline="0" dirty="0" smtClean="0">
                          <a:solidFill>
                            <a:schemeClr val="accent3"/>
                          </a:solidFill>
                          <a:latin typeface="Constantia" pitchFamily="18" charset="0"/>
                          <a:ea typeface="+mn-ea"/>
                          <a:cs typeface="+mn-cs"/>
                        </a:rPr>
                        <a:t> file excel</a:t>
                      </a:r>
                      <a:endParaRPr lang="en-US" sz="2400" b="0" dirty="0">
                        <a:solidFill>
                          <a:schemeClr val="accent3"/>
                        </a:solidFill>
                        <a:latin typeface="Constantia" pitchFamily="18"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nSpc>
                          <a:spcPct val="115000"/>
                        </a:lnSpc>
                        <a:spcBef>
                          <a:spcPts val="0"/>
                        </a:spcBef>
                        <a:spcAft>
                          <a:spcPts val="0"/>
                        </a:spcAft>
                      </a:pPr>
                      <a:r>
                        <a:rPr kumimoji="0" lang="en-US" sz="2400" b="0" kern="1200" dirty="0" smtClean="0">
                          <a:solidFill>
                            <a:schemeClr val="accent3"/>
                          </a:solidFill>
                          <a:latin typeface="Constantia" pitchFamily="18" charset="0"/>
                          <a:ea typeface="+mn-ea"/>
                          <a:cs typeface="+mn-cs"/>
                        </a:rPr>
                        <a:t>XML</a:t>
                      </a:r>
                      <a:r>
                        <a:rPr kumimoji="0" lang="en-US" sz="2400" b="0" kern="1200" baseline="0" dirty="0" smtClean="0">
                          <a:solidFill>
                            <a:schemeClr val="accent3"/>
                          </a:solidFill>
                          <a:latin typeface="Constantia" pitchFamily="18" charset="0"/>
                          <a:ea typeface="+mn-ea"/>
                          <a:cs typeface="+mn-cs"/>
                        </a:rPr>
                        <a:t> Format(*.xml)</a:t>
                      </a:r>
                      <a:endParaRPr lang="en-US" sz="2400" b="0" dirty="0">
                        <a:solidFill>
                          <a:schemeClr val="accent3"/>
                        </a:solidFill>
                        <a:latin typeface="Constantia" pitchFamily="18"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kumimoji="0" lang="en-US" sz="2400" b="0" kern="1200" dirty="0" err="1" smtClean="0">
                          <a:solidFill>
                            <a:schemeClr val="accent3"/>
                          </a:solidFill>
                          <a:latin typeface="Constantia" pitchFamily="18" charset="0"/>
                          <a:ea typeface="+mn-ea"/>
                          <a:cs typeface="+mn-cs"/>
                        </a:rPr>
                        <a:t>Xuất</a:t>
                      </a:r>
                      <a:r>
                        <a:rPr kumimoji="0" lang="en-US" sz="2400" b="0" kern="1200" baseline="0" dirty="0" smtClean="0">
                          <a:solidFill>
                            <a:schemeClr val="accent3"/>
                          </a:solidFill>
                          <a:latin typeface="Constantia" pitchFamily="18" charset="0"/>
                          <a:ea typeface="+mn-ea"/>
                          <a:cs typeface="+mn-cs"/>
                        </a:rPr>
                        <a:t> </a:t>
                      </a:r>
                      <a:r>
                        <a:rPr kumimoji="0" lang="en-US" sz="2400" b="0" kern="1200" baseline="0" dirty="0" err="1" smtClean="0">
                          <a:solidFill>
                            <a:schemeClr val="accent3"/>
                          </a:solidFill>
                          <a:latin typeface="Constantia" pitchFamily="18" charset="0"/>
                          <a:ea typeface="+mn-ea"/>
                          <a:cs typeface="+mn-cs"/>
                        </a:rPr>
                        <a:t>ra</a:t>
                      </a:r>
                      <a:r>
                        <a:rPr kumimoji="0" lang="en-US" sz="2400" b="0" kern="1200" baseline="0" dirty="0" smtClean="0">
                          <a:solidFill>
                            <a:schemeClr val="accent3"/>
                          </a:solidFill>
                          <a:latin typeface="Constantia" pitchFamily="18" charset="0"/>
                          <a:ea typeface="+mn-ea"/>
                          <a:cs typeface="+mn-cs"/>
                        </a:rPr>
                        <a:t> </a:t>
                      </a:r>
                      <a:r>
                        <a:rPr kumimoji="0" lang="en-US" sz="2400" b="0" kern="1200" baseline="0" dirty="0" err="1" smtClean="0">
                          <a:solidFill>
                            <a:schemeClr val="accent3"/>
                          </a:solidFill>
                          <a:latin typeface="Constantia" pitchFamily="18" charset="0"/>
                          <a:ea typeface="+mn-ea"/>
                          <a:cs typeface="+mn-cs"/>
                        </a:rPr>
                        <a:t>đ</a:t>
                      </a:r>
                      <a:r>
                        <a:rPr kumimoji="0" lang="en-US" sz="2400" b="0" kern="1200" dirty="0" err="1" smtClean="0">
                          <a:solidFill>
                            <a:schemeClr val="accent3"/>
                          </a:solidFill>
                          <a:latin typeface="Constantia" pitchFamily="18" charset="0"/>
                          <a:ea typeface="+mn-ea"/>
                          <a:cs typeface="+mn-cs"/>
                        </a:rPr>
                        <a:t>ịnh</a:t>
                      </a:r>
                      <a:r>
                        <a:rPr kumimoji="0" lang="en-US" sz="2400" b="0" kern="1200" baseline="0" dirty="0" smtClean="0">
                          <a:solidFill>
                            <a:schemeClr val="accent3"/>
                          </a:solidFill>
                          <a:latin typeface="Constantia" pitchFamily="18" charset="0"/>
                          <a:ea typeface="+mn-ea"/>
                          <a:cs typeface="+mn-cs"/>
                        </a:rPr>
                        <a:t> </a:t>
                      </a:r>
                      <a:r>
                        <a:rPr kumimoji="0" lang="en-US" sz="2400" b="0" kern="1200" baseline="0" dirty="0" err="1" smtClean="0">
                          <a:solidFill>
                            <a:schemeClr val="accent3"/>
                          </a:solidFill>
                          <a:latin typeface="Constantia" pitchFamily="18" charset="0"/>
                          <a:ea typeface="+mn-ea"/>
                          <a:cs typeface="+mn-cs"/>
                        </a:rPr>
                        <a:t>dạng</a:t>
                      </a:r>
                      <a:r>
                        <a:rPr kumimoji="0" lang="en-US" sz="2400" b="0" kern="1200" baseline="0" dirty="0" smtClean="0">
                          <a:solidFill>
                            <a:schemeClr val="accent3"/>
                          </a:solidFill>
                          <a:latin typeface="Constantia" pitchFamily="18" charset="0"/>
                          <a:ea typeface="+mn-ea"/>
                          <a:cs typeface="+mn-cs"/>
                        </a:rPr>
                        <a:t> web.</a:t>
                      </a:r>
                      <a:endParaRPr lang="en-US" sz="2400" b="0" dirty="0">
                        <a:solidFill>
                          <a:schemeClr val="accent3"/>
                        </a:solidFill>
                        <a:latin typeface="Constantia" pitchFamily="18"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Tạo file ảnh</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128</a:t>
            </a:fld>
            <a:endParaRPr lang="en-US" dirty="0"/>
          </a:p>
        </p:txBody>
      </p:sp>
      <p:sp>
        <p:nvSpPr>
          <p:cNvPr id="3" name="Content Placeholder 2"/>
          <p:cNvSpPr>
            <a:spLocks noGrp="1"/>
          </p:cNvSpPr>
          <p:nvPr>
            <p:ph sz="quarter" idx="1"/>
          </p:nvPr>
        </p:nvSpPr>
        <p:spPr>
          <a:xfrm>
            <a:off x="1219200" y="3124200"/>
            <a:ext cx="6705600" cy="609600"/>
          </a:xfrm>
        </p:spPr>
        <p:txBody>
          <a:bodyPr>
            <a:normAutofit lnSpcReduction="10000"/>
          </a:bodyPr>
          <a:lstStyle/>
          <a:p>
            <a:pPr>
              <a:lnSpc>
                <a:spcPct val="150000"/>
              </a:lnSpc>
              <a:buNone/>
            </a:pPr>
            <a:endParaRPr lang="en-US" sz="2400" dirty="0" smtClean="0"/>
          </a:p>
          <a:p>
            <a:pPr>
              <a:lnSpc>
                <a:spcPct val="150000"/>
              </a:lnSpc>
              <a:buNone/>
            </a:pPr>
            <a:endParaRPr lang="en-US" sz="2400" dirty="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28600" y="1066800"/>
            <a:ext cx="8229600" cy="1477328"/>
          </a:xfrm>
          <a:prstGeom prst="rect">
            <a:avLst/>
          </a:prstGeom>
          <a:noFill/>
        </p:spPr>
        <p:txBody>
          <a:bodyPr wrap="square" rtlCol="0">
            <a:spAutoFit/>
          </a:bodyPr>
          <a:lstStyle/>
          <a:p>
            <a:r>
              <a:rPr lang="vi-VN" sz="2400" dirty="0" smtClean="0"/>
              <a:t>Để xem xét quá trình làm việc của dự án, lịch biểu thực hiện công việc để báo cáo, ta có thể xem xét thông qua hình ảnh được tạo bởi Microsoft Project, để đơn giản, ta làm như sau:</a:t>
            </a:r>
            <a:endParaRPr lang="en-US" sz="2400" dirty="0" smtClean="0"/>
          </a:p>
          <a:p>
            <a:endParaRPr lang="en-US" dirty="0"/>
          </a:p>
        </p:txBody>
      </p:sp>
      <p:pic>
        <p:nvPicPr>
          <p:cNvPr id="11" name="Picture 10"/>
          <p:cNvPicPr/>
          <p:nvPr/>
        </p:nvPicPr>
        <p:blipFill>
          <a:blip r:embed="rId3" cstate="print"/>
          <a:srcRect/>
          <a:stretch>
            <a:fillRect/>
          </a:stretch>
        </p:blipFill>
        <p:spPr bwMode="auto">
          <a:xfrm>
            <a:off x="838200" y="4876800"/>
            <a:ext cx="6781800" cy="1447800"/>
          </a:xfrm>
          <a:prstGeom prst="rect">
            <a:avLst/>
          </a:prstGeom>
          <a:noFill/>
          <a:ln w="9525">
            <a:noFill/>
            <a:miter lim="800000"/>
            <a:headEnd/>
            <a:tailEnd/>
          </a:ln>
        </p:spPr>
      </p:pic>
      <p:sp>
        <p:nvSpPr>
          <p:cNvPr id="12" name="TextBox 11"/>
          <p:cNvSpPr txBox="1"/>
          <p:nvPr/>
        </p:nvSpPr>
        <p:spPr>
          <a:xfrm>
            <a:off x="304800" y="4191000"/>
            <a:ext cx="6781800" cy="461665"/>
          </a:xfrm>
          <a:prstGeom prst="rect">
            <a:avLst/>
          </a:prstGeom>
          <a:noFill/>
        </p:spPr>
        <p:txBody>
          <a:bodyPr wrap="square" rtlCol="0">
            <a:spAutoFit/>
          </a:bodyPr>
          <a:lstStyle/>
          <a:p>
            <a:r>
              <a:rPr lang="en-US" sz="2400" dirty="0" err="1" smtClean="0"/>
              <a:t>Tại</a:t>
            </a:r>
            <a:r>
              <a:rPr lang="en-US" sz="2400" dirty="0" smtClean="0"/>
              <a:t> </a:t>
            </a:r>
            <a:r>
              <a:rPr lang="en-US" sz="2400" dirty="0" err="1" smtClean="0"/>
              <a:t>thẻ</a:t>
            </a:r>
            <a:r>
              <a:rPr lang="en-US" sz="2400" dirty="0" smtClean="0"/>
              <a:t> </a:t>
            </a:r>
            <a:r>
              <a:rPr lang="en-US" sz="2400" dirty="0" smtClean="0">
                <a:solidFill>
                  <a:srgbClr val="FFC000"/>
                </a:solidFill>
              </a:rPr>
              <a:t>Task</a:t>
            </a:r>
            <a:r>
              <a:rPr lang="en-US" sz="2400" dirty="0" smtClean="0"/>
              <a:t> </a:t>
            </a:r>
            <a:r>
              <a:rPr lang="en-US" sz="2400" dirty="0" err="1" smtClean="0"/>
              <a:t>ta</a:t>
            </a:r>
            <a:r>
              <a:rPr lang="en-US" sz="2400" dirty="0" smtClean="0"/>
              <a:t> </a:t>
            </a:r>
            <a:r>
              <a:rPr lang="en-US" sz="2400" dirty="0" err="1" smtClean="0"/>
              <a:t>chọn</a:t>
            </a:r>
            <a:r>
              <a:rPr lang="en-US" sz="2400" dirty="0" smtClean="0"/>
              <a:t> </a:t>
            </a:r>
            <a:r>
              <a:rPr lang="en-US" sz="2400" dirty="0" err="1" smtClean="0"/>
              <a:t>mục</a:t>
            </a:r>
            <a:r>
              <a:rPr lang="en-US" sz="2400" dirty="0" smtClean="0"/>
              <a:t> </a:t>
            </a:r>
            <a:r>
              <a:rPr lang="en-US" sz="2400" dirty="0" smtClean="0">
                <a:solidFill>
                  <a:srgbClr val="FFC000"/>
                </a:solidFill>
              </a:rPr>
              <a:t>Copy</a:t>
            </a:r>
            <a:r>
              <a:rPr lang="en-US" sz="2400" dirty="0" smtClean="0"/>
              <a:t> &gt; </a:t>
            </a:r>
            <a:r>
              <a:rPr lang="en-US" sz="2400" dirty="0" smtClean="0">
                <a:solidFill>
                  <a:srgbClr val="FFC000"/>
                </a:solidFill>
              </a:rPr>
              <a:t>Copy </a:t>
            </a:r>
            <a:r>
              <a:rPr lang="en-US" sz="2400" dirty="0" err="1" smtClean="0">
                <a:solidFill>
                  <a:srgbClr val="FFC000"/>
                </a:solidFill>
              </a:rPr>
              <a:t>piture</a:t>
            </a:r>
            <a:r>
              <a:rPr lang="en-US" sz="2400" dirty="0" smtClean="0"/>
              <a:t>.</a:t>
            </a:r>
            <a:endParaRPr lang="en-US" sz="2400" dirty="0">
              <a:solidFill>
                <a:srgbClr val="FFC000"/>
              </a:solidFill>
            </a:endParaRPr>
          </a:p>
        </p:txBody>
      </p:sp>
      <p:pic>
        <p:nvPicPr>
          <p:cNvPr id="13" name="Picture 12"/>
          <p:cNvPicPr/>
          <p:nvPr/>
        </p:nvPicPr>
        <p:blipFill>
          <a:blip r:embed="rId4" cstate="print"/>
          <a:srcRect/>
          <a:stretch>
            <a:fillRect/>
          </a:stretch>
        </p:blipFill>
        <p:spPr bwMode="auto">
          <a:xfrm>
            <a:off x="609600" y="2971800"/>
            <a:ext cx="8001000" cy="990600"/>
          </a:xfrm>
          <a:prstGeom prst="rect">
            <a:avLst/>
          </a:prstGeom>
          <a:noFill/>
          <a:ln w="9525">
            <a:noFill/>
            <a:miter lim="800000"/>
            <a:headEnd/>
            <a:tailEnd/>
          </a:ln>
        </p:spPr>
      </p:pic>
      <p:sp>
        <p:nvSpPr>
          <p:cNvPr id="14" name="TextBox 13"/>
          <p:cNvSpPr txBox="1"/>
          <p:nvPr/>
        </p:nvSpPr>
        <p:spPr>
          <a:xfrm>
            <a:off x="228600" y="2286000"/>
            <a:ext cx="7315200" cy="461665"/>
          </a:xfrm>
          <a:prstGeom prst="rect">
            <a:avLst/>
          </a:prstGeom>
          <a:noFill/>
        </p:spPr>
        <p:txBody>
          <a:bodyPr wrap="square" rtlCol="0">
            <a:spAutoFit/>
          </a:bodyPr>
          <a:lstStyle/>
          <a:p>
            <a:r>
              <a:rPr lang="en-US" sz="2400" dirty="0" err="1" smtClean="0"/>
              <a:t>Chọn</a:t>
            </a:r>
            <a:r>
              <a:rPr lang="en-US" sz="2400" dirty="0" smtClean="0"/>
              <a:t> </a:t>
            </a:r>
            <a:r>
              <a:rPr lang="en-US" sz="2400" dirty="0" err="1" smtClean="0"/>
              <a:t>những</a:t>
            </a:r>
            <a:r>
              <a:rPr lang="en-US" sz="2400" dirty="0" smtClean="0"/>
              <a:t> </a:t>
            </a:r>
            <a:r>
              <a:rPr lang="en-US" sz="2400" dirty="0" err="1" smtClean="0"/>
              <a:t>dòng</a:t>
            </a:r>
            <a:r>
              <a:rPr lang="en-US" sz="2400" dirty="0" smtClean="0"/>
              <a:t> </a:t>
            </a:r>
            <a:r>
              <a:rPr lang="en-US" sz="2400" dirty="0" err="1" smtClean="0"/>
              <a:t>cần</a:t>
            </a:r>
            <a:r>
              <a:rPr lang="en-US" sz="2400" dirty="0" smtClean="0"/>
              <a:t> </a:t>
            </a:r>
            <a:r>
              <a:rPr lang="en-US" sz="2400" dirty="0" err="1" smtClean="0"/>
              <a:t>tạo</a:t>
            </a:r>
            <a:r>
              <a:rPr lang="en-US" sz="2400" dirty="0" smtClean="0"/>
              <a:t> file </a:t>
            </a:r>
            <a:r>
              <a:rPr lang="en-US" sz="2400" dirty="0" err="1" smtClean="0"/>
              <a:t>ảnh</a:t>
            </a:r>
            <a:r>
              <a:rPr lang="en-US" sz="2400" dirty="0" smtClean="0"/>
              <a:t>.</a:t>
            </a:r>
            <a:endParaRPr lang="en-US" sz="2400" dirty="0"/>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Tạo file ảnh</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129</a:t>
            </a:fld>
            <a:endParaRPr lang="en-US" dirty="0"/>
          </a:p>
        </p:txBody>
      </p:sp>
      <p:sp>
        <p:nvSpPr>
          <p:cNvPr id="3" name="Content Placeholder 2"/>
          <p:cNvSpPr>
            <a:spLocks noGrp="1"/>
          </p:cNvSpPr>
          <p:nvPr>
            <p:ph sz="quarter" idx="1"/>
          </p:nvPr>
        </p:nvSpPr>
        <p:spPr>
          <a:xfrm>
            <a:off x="838200" y="3429000"/>
            <a:ext cx="6781800" cy="1447800"/>
          </a:xfrm>
        </p:spPr>
        <p:txBody>
          <a:bodyPr/>
          <a:lstStyle/>
          <a:p>
            <a:pPr>
              <a:lnSpc>
                <a:spcPct val="150000"/>
              </a:lnSpc>
              <a:buNone/>
            </a:pPr>
            <a:endParaRPr lang="en-US" sz="2400" dirty="0" smtClean="0"/>
          </a:p>
          <a:p>
            <a:pPr>
              <a:lnSpc>
                <a:spcPct val="150000"/>
              </a:lnSpc>
              <a:buNone/>
            </a:pPr>
            <a:endParaRPr lang="en-US" sz="2400" dirty="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81000" y="1143000"/>
            <a:ext cx="8229600" cy="830997"/>
          </a:xfrm>
          <a:prstGeom prst="rect">
            <a:avLst/>
          </a:prstGeom>
          <a:noFill/>
        </p:spPr>
        <p:txBody>
          <a:bodyPr wrap="square" rtlCol="0">
            <a:spAutoFit/>
          </a:bodyPr>
          <a:lstStyle/>
          <a:p>
            <a:r>
              <a:rPr lang="en-US" sz="2400" dirty="0" err="1" smtClean="0"/>
              <a:t>Hộp</a:t>
            </a:r>
            <a:r>
              <a:rPr lang="en-US" sz="2400" dirty="0" smtClean="0"/>
              <a:t> </a:t>
            </a:r>
            <a:r>
              <a:rPr lang="en-US" sz="2400" dirty="0" err="1" smtClean="0"/>
              <a:t>thoại</a:t>
            </a:r>
            <a:r>
              <a:rPr lang="en-US" sz="2400" dirty="0" smtClean="0"/>
              <a:t> </a:t>
            </a:r>
            <a:r>
              <a:rPr lang="en-US" sz="2400" dirty="0" smtClean="0">
                <a:solidFill>
                  <a:srgbClr val="FFC000"/>
                </a:solidFill>
              </a:rPr>
              <a:t>Copy Picture </a:t>
            </a:r>
            <a:r>
              <a:rPr lang="en-US" sz="2400" dirty="0" err="1" smtClean="0"/>
              <a:t>xuất</a:t>
            </a:r>
            <a:r>
              <a:rPr lang="en-US" sz="2400" dirty="0" smtClean="0"/>
              <a:t> </a:t>
            </a:r>
            <a:r>
              <a:rPr lang="en-US" sz="2400" dirty="0" err="1" smtClean="0"/>
              <a:t>hiện</a:t>
            </a:r>
            <a:r>
              <a:rPr lang="en-US" sz="2400" dirty="0" smtClean="0"/>
              <a:t>, </a:t>
            </a:r>
            <a:r>
              <a:rPr lang="en-US" sz="2400" dirty="0" err="1" smtClean="0"/>
              <a:t>ta</a:t>
            </a:r>
            <a:r>
              <a:rPr lang="en-US" sz="2400" dirty="0" smtClean="0"/>
              <a:t> </a:t>
            </a:r>
            <a:r>
              <a:rPr lang="en-US" sz="2400" dirty="0" err="1" smtClean="0"/>
              <a:t>điền</a:t>
            </a:r>
            <a:r>
              <a:rPr lang="en-US" sz="2400" dirty="0" smtClean="0"/>
              <a:t> </a:t>
            </a:r>
            <a:r>
              <a:rPr lang="en-US" sz="2400" dirty="0" err="1" smtClean="0"/>
              <a:t>đầy</a:t>
            </a:r>
            <a:r>
              <a:rPr lang="en-US" sz="2400" dirty="0" smtClean="0"/>
              <a:t> </a:t>
            </a:r>
            <a:r>
              <a:rPr lang="en-US" sz="2400" dirty="0" err="1" smtClean="0"/>
              <a:t>đủ</a:t>
            </a:r>
            <a:r>
              <a:rPr lang="en-US" sz="2400" dirty="0" smtClean="0"/>
              <a:t> </a:t>
            </a:r>
            <a:r>
              <a:rPr lang="en-US" sz="2400" dirty="0" err="1" smtClean="0"/>
              <a:t>thông</a:t>
            </a:r>
            <a:r>
              <a:rPr lang="en-US" sz="2400" dirty="0" smtClean="0"/>
              <a:t> tin </a:t>
            </a:r>
            <a:r>
              <a:rPr lang="en-US" sz="2400" dirty="0" err="1" smtClean="0"/>
              <a:t>vào</a:t>
            </a:r>
            <a:r>
              <a:rPr lang="en-US" sz="2400" dirty="0" smtClean="0"/>
              <a:t> </a:t>
            </a:r>
            <a:r>
              <a:rPr lang="en-US" sz="2400" dirty="0" err="1" smtClean="0"/>
              <a:t>rồi</a:t>
            </a:r>
            <a:r>
              <a:rPr lang="en-US" sz="2400" dirty="0" smtClean="0"/>
              <a:t> click </a:t>
            </a:r>
            <a:r>
              <a:rPr lang="en-US" sz="2400" dirty="0" smtClean="0">
                <a:solidFill>
                  <a:srgbClr val="FFC000"/>
                </a:solidFill>
              </a:rPr>
              <a:t>OK</a:t>
            </a:r>
            <a:r>
              <a:rPr lang="en-US" sz="2400" dirty="0" smtClean="0"/>
              <a:t> </a:t>
            </a:r>
            <a:r>
              <a:rPr lang="en-US" sz="2400" dirty="0" err="1" smtClean="0"/>
              <a:t>để</a:t>
            </a:r>
            <a:r>
              <a:rPr lang="en-US" sz="2400" dirty="0" smtClean="0"/>
              <a:t> </a:t>
            </a:r>
            <a:r>
              <a:rPr lang="en-US" sz="2400" dirty="0" err="1" smtClean="0"/>
              <a:t>hoàn</a:t>
            </a:r>
            <a:r>
              <a:rPr lang="en-US" sz="2400" dirty="0" smtClean="0"/>
              <a:t> </a:t>
            </a:r>
            <a:r>
              <a:rPr lang="en-US" sz="2400" dirty="0" err="1" smtClean="0"/>
              <a:t>tất</a:t>
            </a:r>
            <a:r>
              <a:rPr lang="en-US" sz="2400" dirty="0" smtClean="0"/>
              <a:t>.</a:t>
            </a:r>
            <a:endParaRPr lang="en-US" sz="2400" dirty="0"/>
          </a:p>
        </p:txBody>
      </p:sp>
      <p:pic>
        <p:nvPicPr>
          <p:cNvPr id="13" name="Picture 12"/>
          <p:cNvPicPr/>
          <p:nvPr/>
        </p:nvPicPr>
        <p:blipFill>
          <a:blip r:embed="rId3" cstate="print"/>
          <a:srcRect/>
          <a:stretch>
            <a:fillRect/>
          </a:stretch>
        </p:blipFill>
        <p:spPr bwMode="auto">
          <a:xfrm>
            <a:off x="1447800" y="2209800"/>
            <a:ext cx="5410200" cy="3581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685800" y="381000"/>
            <a:ext cx="7696200" cy="563563"/>
          </a:xfrm>
        </p:spPr>
        <p:txBody>
          <a:bodyPr>
            <a:normAutofit fontScale="90000"/>
          </a:bodyPr>
          <a:lstStyle/>
          <a:p>
            <a:r>
              <a:rPr smtClean="0"/>
              <a:t>Microsoft Project 2010</a:t>
            </a:r>
            <a:endParaRPr lang="en-US" dirty="0"/>
          </a:p>
        </p:txBody>
      </p:sp>
      <p:sp>
        <p:nvSpPr>
          <p:cNvPr id="10" name="Slide Number Placeholder 3"/>
          <p:cNvSpPr>
            <a:spLocks noGrp="1"/>
          </p:cNvSpPr>
          <p:nvPr>
            <p:ph type="sldNum" sz="quarter" idx="12"/>
          </p:nvPr>
        </p:nvSpPr>
        <p:spPr/>
        <p:txBody>
          <a:bodyPr/>
          <a:lstStyle/>
          <a:p>
            <a:pPr>
              <a:defRPr/>
            </a:pPr>
            <a:fld id="{7B4D9677-3FCD-49A3-A860-E6DAA8EF380E}" type="slidenum">
              <a:rPr lang="en-US" smtClean="0"/>
              <a:pPr>
                <a:defRPr/>
              </a:pPr>
              <a:t>13</a:t>
            </a:fld>
            <a:endParaRPr lang="en-US" dirty="0"/>
          </a:p>
        </p:txBody>
      </p:sp>
      <p:sp>
        <p:nvSpPr>
          <p:cNvPr id="3" name="Content Placeholder 2"/>
          <p:cNvSpPr>
            <a:spLocks noGrp="1"/>
          </p:cNvSpPr>
          <p:nvPr>
            <p:ph sz="quarter" idx="1"/>
          </p:nvPr>
        </p:nvSpPr>
        <p:spPr>
          <a:xfrm>
            <a:off x="457200" y="990600"/>
            <a:ext cx="8229600" cy="4876800"/>
          </a:xfrm>
        </p:spPr>
        <p:txBody>
          <a:bodyPr>
            <a:normAutofit fontScale="92500" lnSpcReduction="10000"/>
          </a:bodyPr>
          <a:lstStyle/>
          <a:p>
            <a:pPr>
              <a:lnSpc>
                <a:spcPct val="150000"/>
              </a:lnSpc>
              <a:buFont typeface="Wingdings" pitchFamily="2" charset="2"/>
              <a:buChar char="v"/>
            </a:pPr>
            <a:r>
              <a:rPr lang="en-US" b="0" dirty="0" smtClean="0"/>
              <a:t> </a:t>
            </a:r>
            <a:r>
              <a:rPr lang="en-US" sz="2400" dirty="0" err="1" smtClean="0"/>
              <a:t>Các</a:t>
            </a:r>
            <a:r>
              <a:rPr lang="en-US" sz="2400" dirty="0" smtClean="0"/>
              <a:t> </a:t>
            </a:r>
            <a:r>
              <a:rPr lang="en-US" sz="2400" dirty="0" err="1" smtClean="0"/>
              <a:t>khung</a:t>
            </a:r>
            <a:r>
              <a:rPr lang="en-US" sz="2400" dirty="0" smtClean="0"/>
              <a:t> </a:t>
            </a:r>
            <a:r>
              <a:rPr lang="en-US" sz="2400" dirty="0" err="1" smtClean="0"/>
              <a:t>nhìn</a:t>
            </a:r>
            <a:r>
              <a:rPr lang="en-US" sz="2400" dirty="0" smtClean="0"/>
              <a:t> </a:t>
            </a:r>
            <a:r>
              <a:rPr lang="en-US" sz="2400" dirty="0" err="1" smtClean="0"/>
              <a:t>cơ</a:t>
            </a:r>
            <a:r>
              <a:rPr lang="en-US" sz="2400" dirty="0" smtClean="0"/>
              <a:t> </a:t>
            </a:r>
            <a:r>
              <a:rPr lang="en-US" sz="2400" dirty="0" err="1" smtClean="0"/>
              <a:t>bản</a:t>
            </a:r>
            <a:r>
              <a:rPr lang="en-US" sz="2400" dirty="0" smtClean="0"/>
              <a:t>:</a:t>
            </a:r>
          </a:p>
          <a:p>
            <a:pPr lvl="1"/>
            <a:r>
              <a:rPr lang="en-US" b="1" dirty="0" smtClean="0">
                <a:solidFill>
                  <a:srgbClr val="FFC000"/>
                </a:solidFill>
              </a:rPr>
              <a:t>Calendar</a:t>
            </a:r>
          </a:p>
          <a:p>
            <a:pPr lvl="1"/>
            <a:r>
              <a:rPr lang="en-US" sz="2400" b="1" dirty="0" smtClean="0">
                <a:solidFill>
                  <a:srgbClr val="FFC000"/>
                </a:solidFill>
              </a:rPr>
              <a:t>Gantt chart	</a:t>
            </a:r>
          </a:p>
          <a:p>
            <a:pPr lvl="1"/>
            <a:r>
              <a:rPr lang="en-US" sz="2400" b="1" dirty="0" smtClean="0">
                <a:solidFill>
                  <a:srgbClr val="FFC000"/>
                </a:solidFill>
              </a:rPr>
              <a:t>Network Diagram</a:t>
            </a:r>
          </a:p>
          <a:p>
            <a:pPr lvl="1"/>
            <a:r>
              <a:rPr lang="en-US" b="1" dirty="0" smtClean="0">
                <a:solidFill>
                  <a:srgbClr val="FFC000"/>
                </a:solidFill>
              </a:rPr>
              <a:t>Resource Sheet</a:t>
            </a:r>
          </a:p>
          <a:p>
            <a:pPr lvl="1"/>
            <a:r>
              <a:rPr lang="en-US" sz="2400" b="1" dirty="0" smtClean="0">
                <a:solidFill>
                  <a:srgbClr val="FFC000"/>
                </a:solidFill>
              </a:rPr>
              <a:t>Resource Usage</a:t>
            </a:r>
          </a:p>
          <a:p>
            <a:pPr lvl="1"/>
            <a:r>
              <a:rPr lang="en-US" b="1" dirty="0" smtClean="0">
                <a:solidFill>
                  <a:srgbClr val="FFC000"/>
                </a:solidFill>
              </a:rPr>
              <a:t>Resource  Form</a:t>
            </a:r>
          </a:p>
          <a:p>
            <a:pPr lvl="1"/>
            <a:r>
              <a:rPr lang="en-US" sz="2400" b="1" dirty="0" smtClean="0">
                <a:solidFill>
                  <a:srgbClr val="FFC000"/>
                </a:solidFill>
              </a:rPr>
              <a:t>Resource Graph</a:t>
            </a:r>
          </a:p>
          <a:p>
            <a:pPr lvl="1"/>
            <a:r>
              <a:rPr lang="en-US" sz="2400" b="1" dirty="0" smtClean="0">
                <a:solidFill>
                  <a:srgbClr val="FFC000"/>
                </a:solidFill>
              </a:rPr>
              <a:t>Task Usage</a:t>
            </a:r>
          </a:p>
          <a:p>
            <a:pPr lvl="1"/>
            <a:r>
              <a:rPr lang="en-US" b="1" dirty="0" smtClean="0">
                <a:solidFill>
                  <a:srgbClr val="FFC000"/>
                </a:solidFill>
              </a:rPr>
              <a:t>Task Form</a:t>
            </a:r>
          </a:p>
          <a:p>
            <a:pPr lvl="1"/>
            <a:r>
              <a:rPr lang="en-US" sz="2400" b="1" dirty="0" smtClean="0">
                <a:solidFill>
                  <a:srgbClr val="FFC000"/>
                </a:solidFill>
              </a:rPr>
              <a:t>Task Sheet</a:t>
            </a:r>
          </a:p>
          <a:p>
            <a:pPr lvl="1"/>
            <a:r>
              <a:rPr lang="en-US" b="1" dirty="0" smtClean="0">
                <a:solidFill>
                  <a:srgbClr val="FFC000"/>
                </a:solidFill>
              </a:rPr>
              <a:t>Time line</a:t>
            </a:r>
            <a:endParaRPr lang="en-US" sz="2400" b="1" dirty="0" smtClean="0">
              <a:solidFill>
                <a:srgbClr val="FFC000"/>
              </a:solidFill>
            </a:endParaRPr>
          </a:p>
          <a:p>
            <a:pPr lvl="1"/>
            <a:r>
              <a:rPr lang="en-US" sz="2400" b="1" dirty="0" smtClean="0">
                <a:solidFill>
                  <a:srgbClr val="FFC000"/>
                </a:solidFill>
              </a:rPr>
              <a:t>Tracking Gantt	</a:t>
            </a:r>
          </a:p>
          <a:p>
            <a:pPr>
              <a:lnSpc>
                <a:spcPct val="150000"/>
              </a:lnSpc>
              <a:buNone/>
            </a:pPr>
            <a:endParaRPr lang="en-US" sz="2400" dirty="0" smtClean="0"/>
          </a:p>
          <a:p>
            <a:pPr>
              <a:lnSpc>
                <a:spcPct val="150000"/>
              </a:lnSpc>
              <a:buNone/>
            </a:pPr>
            <a:endParaRPr lang="en-US" sz="2400" dirty="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9" name="Straight Connector 8"/>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to="" calcmode="lin" valueType="num">
                                      <p:cBhvr>
                                        <p:cTn id="7" dur="1" fill="hold"/>
                                        <p:tgtEl>
                                          <p:spTgt spid="3">
                                            <p:txEl>
                                              <p:pRg st="0" end="0"/>
                                            </p:txEl>
                                          </p:spTgt>
                                        </p:tgtEl>
                                        <p:attrNameLst>
                                          <p:attrName/>
                                        </p:attrNameLst>
                                      </p:cBhvr>
                                    </p:anim>
                                  </p:childTnLst>
                                </p:cTn>
                              </p:par>
                              <p:par>
                                <p:cTn id="8" presetID="24"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 to="" calcmode="lin" valueType="num">
                                      <p:cBhvr>
                                        <p:cTn id="10" dur="1" fill="hold"/>
                                        <p:tgtEl>
                                          <p:spTgt spid="3">
                                            <p:txEl>
                                              <p:pRg st="1" end="1"/>
                                            </p:txEl>
                                          </p:spTgt>
                                        </p:tgtEl>
                                        <p:attrNameLst>
                                          <p:attrName/>
                                        </p:attrNameLst>
                                      </p:cBhvr>
                                    </p:anim>
                                  </p:childTnLst>
                                </p:cTn>
                              </p:par>
                            </p:childTnLst>
                          </p:cTn>
                        </p:par>
                        <p:par>
                          <p:cTn id="11" fill="hold">
                            <p:stCondLst>
                              <p:cond delay="0"/>
                            </p:stCondLst>
                            <p:childTnLst>
                              <p:par>
                                <p:cTn id="12" presetID="10" presetClass="entr" presetSubtype="0" fill="hold" nodeType="after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1000"/>
                                        <p:tgtEl>
                                          <p:spTgt spid="3">
                                            <p:txEl>
                                              <p:pRg st="3" end="3"/>
                                            </p:txEl>
                                          </p:spTgt>
                                        </p:tgtEl>
                                      </p:cBhvr>
                                    </p:animEffect>
                                  </p:childTnLst>
                                </p:cTn>
                              </p:par>
                            </p:childTnLst>
                          </p:cTn>
                        </p:par>
                        <p:par>
                          <p:cTn id="19" fill="hold">
                            <p:stCondLst>
                              <p:cond delay="2000"/>
                            </p:stCondLst>
                            <p:childTnLst>
                              <p:par>
                                <p:cTn id="20" presetID="10" presetClass="entr" presetSubtype="0" fill="hold" nodeType="after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1000"/>
                                        <p:tgtEl>
                                          <p:spTgt spid="3">
                                            <p:txEl>
                                              <p:pRg st="4" end="4"/>
                                            </p:txEl>
                                          </p:spTgt>
                                        </p:tgtEl>
                                      </p:cBhvr>
                                    </p:animEffect>
                                  </p:childTnLst>
                                </p:cTn>
                              </p:par>
                            </p:childTnLst>
                          </p:cTn>
                        </p:par>
                        <p:par>
                          <p:cTn id="23" fill="hold">
                            <p:stCondLst>
                              <p:cond delay="3000"/>
                            </p:stCondLst>
                            <p:childTnLst>
                              <p:par>
                                <p:cTn id="24" presetID="10" presetClass="entr" presetSubtype="0" fill="hold" nodeType="after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1000"/>
                                        <p:tgtEl>
                                          <p:spTgt spid="3">
                                            <p:txEl>
                                              <p:pRg st="5" end="5"/>
                                            </p:txEl>
                                          </p:spTgt>
                                        </p:tgtEl>
                                      </p:cBhvr>
                                    </p:animEffect>
                                  </p:childTnLst>
                                </p:cTn>
                              </p:par>
                            </p:childTnLst>
                          </p:cTn>
                        </p:par>
                        <p:par>
                          <p:cTn id="27" fill="hold">
                            <p:stCondLst>
                              <p:cond delay="4000"/>
                            </p:stCondLst>
                            <p:childTnLst>
                              <p:par>
                                <p:cTn id="28" presetID="10" presetClass="entr" presetSubtype="0" fill="hold" nodeType="after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1000"/>
                                        <p:tgtEl>
                                          <p:spTgt spid="3">
                                            <p:txEl>
                                              <p:pRg st="6" end="6"/>
                                            </p:txEl>
                                          </p:spTgt>
                                        </p:tgtEl>
                                      </p:cBhvr>
                                    </p:animEffect>
                                  </p:childTnLst>
                                </p:cTn>
                              </p:par>
                            </p:childTnLst>
                          </p:cTn>
                        </p:par>
                        <p:par>
                          <p:cTn id="31" fill="hold">
                            <p:stCondLst>
                              <p:cond delay="5000"/>
                            </p:stCondLst>
                            <p:childTnLst>
                              <p:par>
                                <p:cTn id="32" presetID="10" presetClass="entr" presetSubtype="0" fill="hold" nodeType="after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1000"/>
                                        <p:tgtEl>
                                          <p:spTgt spid="3">
                                            <p:txEl>
                                              <p:pRg st="7" end="7"/>
                                            </p:txEl>
                                          </p:spTgt>
                                        </p:tgtEl>
                                      </p:cBhvr>
                                    </p:animEffect>
                                  </p:childTnLst>
                                </p:cTn>
                              </p:par>
                            </p:childTnLst>
                          </p:cTn>
                        </p:par>
                        <p:par>
                          <p:cTn id="35" fill="hold">
                            <p:stCondLst>
                              <p:cond delay="6000"/>
                            </p:stCondLst>
                            <p:childTnLst>
                              <p:par>
                                <p:cTn id="36" presetID="10" presetClass="entr" presetSubtype="0" fill="hold" nodeType="after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fade">
                                      <p:cBhvr>
                                        <p:cTn id="38" dur="1000"/>
                                        <p:tgtEl>
                                          <p:spTgt spid="3">
                                            <p:txEl>
                                              <p:pRg st="8" end="8"/>
                                            </p:txEl>
                                          </p:spTgt>
                                        </p:tgtEl>
                                      </p:cBhvr>
                                    </p:animEffect>
                                  </p:childTnLst>
                                </p:cTn>
                              </p:par>
                            </p:childTnLst>
                          </p:cTn>
                        </p:par>
                        <p:par>
                          <p:cTn id="39" fill="hold">
                            <p:stCondLst>
                              <p:cond delay="7000"/>
                            </p:stCondLst>
                            <p:childTnLst>
                              <p:par>
                                <p:cTn id="40" presetID="10" presetClass="entr" presetSubtype="0" fill="hold" nodeType="after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1000"/>
                                        <p:tgtEl>
                                          <p:spTgt spid="3">
                                            <p:txEl>
                                              <p:pRg st="9" end="9"/>
                                            </p:txEl>
                                          </p:spTgt>
                                        </p:tgtEl>
                                      </p:cBhvr>
                                    </p:animEffect>
                                  </p:childTnLst>
                                </p:cTn>
                              </p:par>
                            </p:childTnLst>
                          </p:cTn>
                        </p:par>
                        <p:par>
                          <p:cTn id="43" fill="hold">
                            <p:stCondLst>
                              <p:cond delay="8000"/>
                            </p:stCondLst>
                            <p:childTnLst>
                              <p:par>
                                <p:cTn id="44" presetID="10" presetClass="entr" presetSubtype="0" fill="hold" nodeType="afterEffect">
                                  <p:stCondLst>
                                    <p:cond delay="0"/>
                                  </p:stCondLst>
                                  <p:childTnLst>
                                    <p:set>
                                      <p:cBhvr>
                                        <p:cTn id="45" dur="1" fill="hold">
                                          <p:stCondLst>
                                            <p:cond delay="0"/>
                                          </p:stCondLst>
                                        </p:cTn>
                                        <p:tgtEl>
                                          <p:spTgt spid="3">
                                            <p:txEl>
                                              <p:pRg st="10" end="10"/>
                                            </p:txEl>
                                          </p:spTgt>
                                        </p:tgtEl>
                                        <p:attrNameLst>
                                          <p:attrName>style.visibility</p:attrName>
                                        </p:attrNameLst>
                                      </p:cBhvr>
                                      <p:to>
                                        <p:strVal val="visible"/>
                                      </p:to>
                                    </p:set>
                                    <p:animEffect transition="in" filter="fade">
                                      <p:cBhvr>
                                        <p:cTn id="46" dur="1000"/>
                                        <p:tgtEl>
                                          <p:spTgt spid="3">
                                            <p:txEl>
                                              <p:pRg st="10" end="10"/>
                                            </p:txEl>
                                          </p:spTgt>
                                        </p:tgtEl>
                                      </p:cBhvr>
                                    </p:animEffect>
                                  </p:childTnLst>
                                </p:cTn>
                              </p:par>
                            </p:childTnLst>
                          </p:cTn>
                        </p:par>
                        <p:par>
                          <p:cTn id="47" fill="hold">
                            <p:stCondLst>
                              <p:cond delay="9000"/>
                            </p:stCondLst>
                            <p:childTnLst>
                              <p:par>
                                <p:cTn id="48" presetID="10" presetClass="entr" presetSubtype="0" fill="hold" nodeType="after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fade">
                                      <p:cBhvr>
                                        <p:cTn id="50" dur="1000"/>
                                        <p:tgtEl>
                                          <p:spTgt spid="3">
                                            <p:txEl>
                                              <p:pRg st="11" end="11"/>
                                            </p:txEl>
                                          </p:spTgt>
                                        </p:tgtEl>
                                      </p:cBhvr>
                                    </p:animEffect>
                                  </p:childTnLst>
                                </p:cTn>
                              </p:par>
                            </p:childTnLst>
                          </p:cTn>
                        </p:par>
                        <p:par>
                          <p:cTn id="51" fill="hold">
                            <p:stCondLst>
                              <p:cond delay="10000"/>
                            </p:stCondLst>
                            <p:childTnLst>
                              <p:par>
                                <p:cTn id="52" presetID="10" presetClass="entr" presetSubtype="0" fill="hold" nodeType="afterEffect">
                                  <p:stCondLst>
                                    <p:cond delay="0"/>
                                  </p:stCondLst>
                                  <p:childTnLst>
                                    <p:set>
                                      <p:cBhvr>
                                        <p:cTn id="53" dur="1" fill="hold">
                                          <p:stCondLst>
                                            <p:cond delay="0"/>
                                          </p:stCondLst>
                                        </p:cTn>
                                        <p:tgtEl>
                                          <p:spTgt spid="3">
                                            <p:txEl>
                                              <p:pRg st="12" end="12"/>
                                            </p:txEl>
                                          </p:spTgt>
                                        </p:tgtEl>
                                        <p:attrNameLst>
                                          <p:attrName>style.visibility</p:attrName>
                                        </p:attrNameLst>
                                      </p:cBhvr>
                                      <p:to>
                                        <p:strVal val="visible"/>
                                      </p:to>
                                    </p:set>
                                    <p:animEffect transition="in" filter="fade">
                                      <p:cBhvr>
                                        <p:cTn id="54" dur="10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Tạo file ảnh</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130</a:t>
            </a:fld>
            <a:endParaRPr lang="en-US" dirty="0"/>
          </a:p>
        </p:txBody>
      </p:sp>
      <p:sp>
        <p:nvSpPr>
          <p:cNvPr id="3" name="Content Placeholder 2"/>
          <p:cNvSpPr>
            <a:spLocks noGrp="1"/>
          </p:cNvSpPr>
          <p:nvPr>
            <p:ph sz="quarter" idx="1"/>
          </p:nvPr>
        </p:nvSpPr>
        <p:spPr>
          <a:xfrm>
            <a:off x="838200" y="3429000"/>
            <a:ext cx="6781800" cy="1447800"/>
          </a:xfrm>
        </p:spPr>
        <p:txBody>
          <a:bodyPr/>
          <a:lstStyle/>
          <a:p>
            <a:pPr>
              <a:lnSpc>
                <a:spcPct val="150000"/>
              </a:lnSpc>
              <a:buNone/>
            </a:pPr>
            <a:endParaRPr lang="en-US" sz="2400" dirty="0" smtClean="0"/>
          </a:p>
          <a:p>
            <a:pPr>
              <a:lnSpc>
                <a:spcPct val="150000"/>
              </a:lnSpc>
              <a:buNone/>
            </a:pPr>
            <a:endParaRPr lang="en-US" sz="2400" dirty="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81000" y="1143000"/>
            <a:ext cx="990600" cy="461665"/>
          </a:xfrm>
          <a:prstGeom prst="rect">
            <a:avLst/>
          </a:prstGeom>
          <a:noFill/>
        </p:spPr>
        <p:txBody>
          <a:bodyPr wrap="square" rtlCol="0">
            <a:spAutoFit/>
          </a:bodyPr>
          <a:lstStyle/>
          <a:p>
            <a:r>
              <a:rPr lang="en-US" sz="2400" dirty="0" err="1" smtClean="0"/>
              <a:t>Ví</a:t>
            </a:r>
            <a:r>
              <a:rPr lang="en-US" sz="2400" dirty="0" smtClean="0"/>
              <a:t> </a:t>
            </a:r>
            <a:r>
              <a:rPr lang="en-US" sz="2400" dirty="0" err="1" smtClean="0"/>
              <a:t>dụ</a:t>
            </a:r>
            <a:r>
              <a:rPr lang="en-US" sz="2400" dirty="0" smtClean="0"/>
              <a:t>:</a:t>
            </a:r>
            <a:endParaRPr lang="en-US" sz="2400" dirty="0"/>
          </a:p>
        </p:txBody>
      </p:sp>
      <p:pic>
        <p:nvPicPr>
          <p:cNvPr id="9" name="Picture 8"/>
          <p:cNvPicPr/>
          <p:nvPr/>
        </p:nvPicPr>
        <p:blipFill>
          <a:blip r:embed="rId3" cstate="print"/>
          <a:srcRect/>
          <a:stretch>
            <a:fillRect/>
          </a:stretch>
        </p:blipFill>
        <p:spPr bwMode="auto">
          <a:xfrm>
            <a:off x="381000" y="1905000"/>
            <a:ext cx="8382000" cy="3733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In khung hình</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131</a:t>
            </a:fld>
            <a:endParaRPr lang="en-US" dirty="0"/>
          </a:p>
        </p:txBody>
      </p:sp>
      <p:pic>
        <p:nvPicPr>
          <p:cNvPr id="11" name="Content Placeholder 10"/>
          <p:cNvPicPr>
            <a:picLocks noGrp="1"/>
          </p:cNvPicPr>
          <p:nvPr>
            <p:ph sz="quarter" idx="1"/>
          </p:nvPr>
        </p:nvPicPr>
        <p:blipFill>
          <a:blip r:embed="rId2" cstate="print"/>
          <a:srcRect/>
          <a:stretch>
            <a:fillRect/>
          </a:stretch>
        </p:blipFill>
        <p:spPr bwMode="auto">
          <a:xfrm>
            <a:off x="685800" y="1828800"/>
            <a:ext cx="7315200" cy="4191000"/>
          </a:xfrm>
          <a:prstGeom prst="rect">
            <a:avLst/>
          </a:prstGeom>
          <a:noFill/>
          <a:ln w="9525">
            <a:noFill/>
            <a:miter lim="800000"/>
            <a:headEnd/>
            <a:tailEnd/>
          </a:ln>
        </p:spPr>
      </p:pic>
      <p:pic>
        <p:nvPicPr>
          <p:cNvPr id="5" name="Picture 43" descr="087"/>
          <p:cNvPicPr>
            <a:picLocks noChangeAspect="1" noChangeArrowheads="1"/>
          </p:cNvPicPr>
          <p:nvPr/>
        </p:nvPicPr>
        <p:blipFill>
          <a:blip r:embed="rId3"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57200" y="1066800"/>
            <a:ext cx="7924800" cy="707886"/>
          </a:xfrm>
          <a:prstGeom prst="rect">
            <a:avLst/>
          </a:prstGeom>
          <a:noFill/>
        </p:spPr>
        <p:txBody>
          <a:bodyPr wrap="square" rtlCol="0">
            <a:spAutoFit/>
          </a:bodyPr>
          <a:lstStyle/>
          <a:p>
            <a:pPr>
              <a:buNone/>
            </a:pPr>
            <a:r>
              <a:rPr lang="en-US" sz="2000" dirty="0" err="1" smtClean="0"/>
              <a:t>Chọn</a:t>
            </a:r>
            <a:r>
              <a:rPr lang="en-US" sz="2000" dirty="0" smtClean="0"/>
              <a:t> </a:t>
            </a:r>
            <a:r>
              <a:rPr lang="en-US" sz="2000" dirty="0" err="1" smtClean="0"/>
              <a:t>khung</a:t>
            </a:r>
            <a:r>
              <a:rPr lang="en-US" sz="2000" dirty="0" smtClean="0"/>
              <a:t> </a:t>
            </a:r>
            <a:r>
              <a:rPr lang="en-US" sz="2000" dirty="0" err="1" smtClean="0"/>
              <a:t>hình</a:t>
            </a:r>
            <a:r>
              <a:rPr lang="en-US" sz="2000" dirty="0" smtClean="0"/>
              <a:t> </a:t>
            </a:r>
            <a:r>
              <a:rPr lang="en-US" sz="2000" dirty="0" err="1" smtClean="0"/>
              <a:t>cần</a:t>
            </a:r>
            <a:r>
              <a:rPr lang="en-US" sz="2000" dirty="0" smtClean="0"/>
              <a:t> in </a:t>
            </a:r>
            <a:r>
              <a:rPr lang="en-US" sz="2000" dirty="0" err="1" smtClean="0"/>
              <a:t>rồi</a:t>
            </a:r>
            <a:r>
              <a:rPr lang="en-US" sz="2000" dirty="0" smtClean="0"/>
              <a:t> </a:t>
            </a:r>
            <a:r>
              <a:rPr lang="en-US" sz="2000" dirty="0" err="1" smtClean="0"/>
              <a:t>vào</a:t>
            </a:r>
            <a:r>
              <a:rPr lang="en-US" sz="2000" dirty="0" smtClean="0"/>
              <a:t> menu </a:t>
            </a:r>
            <a:r>
              <a:rPr lang="en-US" sz="2000" dirty="0" smtClean="0">
                <a:solidFill>
                  <a:srgbClr val="FFC000"/>
                </a:solidFill>
              </a:rPr>
              <a:t>File</a:t>
            </a:r>
            <a:r>
              <a:rPr lang="en-US" sz="2000" dirty="0" smtClean="0"/>
              <a:t> </a:t>
            </a:r>
            <a:r>
              <a:rPr lang="en-US" sz="2000" dirty="0" err="1" smtClean="0"/>
              <a:t>chọn</a:t>
            </a:r>
            <a:r>
              <a:rPr lang="en-US" sz="2000" dirty="0" smtClean="0"/>
              <a:t> </a:t>
            </a:r>
            <a:r>
              <a:rPr lang="en-US" sz="2000" dirty="0" err="1" smtClean="0"/>
              <a:t>thao</a:t>
            </a:r>
            <a:r>
              <a:rPr lang="en-US" sz="2000" dirty="0" smtClean="0"/>
              <a:t> </a:t>
            </a:r>
            <a:r>
              <a:rPr lang="en-US" sz="2000" dirty="0" err="1" smtClean="0"/>
              <a:t>tác</a:t>
            </a:r>
            <a:r>
              <a:rPr lang="en-US" sz="2000" dirty="0" smtClean="0"/>
              <a:t> </a:t>
            </a:r>
            <a:r>
              <a:rPr lang="en-US" sz="2000" dirty="0" smtClean="0">
                <a:solidFill>
                  <a:srgbClr val="FFC000"/>
                </a:solidFill>
              </a:rPr>
              <a:t>Print</a:t>
            </a:r>
            <a:r>
              <a:rPr lang="en-US" sz="2000" dirty="0" smtClean="0"/>
              <a:t>. </a:t>
            </a:r>
            <a:r>
              <a:rPr lang="en-US" sz="2000" dirty="0" err="1" smtClean="0"/>
              <a:t>Tùy</a:t>
            </a:r>
            <a:r>
              <a:rPr lang="en-US" sz="2000" dirty="0" smtClean="0"/>
              <a:t> </a:t>
            </a:r>
            <a:r>
              <a:rPr lang="en-US" sz="2000" dirty="0" err="1" smtClean="0"/>
              <a:t>chỉnh</a:t>
            </a:r>
            <a:r>
              <a:rPr lang="en-US" sz="2000" dirty="0" smtClean="0"/>
              <a:t> </a:t>
            </a:r>
            <a:r>
              <a:rPr lang="en-US" sz="2000" dirty="0" err="1" smtClean="0"/>
              <a:t>trong</a:t>
            </a:r>
            <a:r>
              <a:rPr lang="en-US" sz="2000" dirty="0" smtClean="0"/>
              <a:t> </a:t>
            </a:r>
            <a:r>
              <a:rPr lang="en-US" sz="2000" dirty="0" err="1" smtClean="0"/>
              <a:t>mục</a:t>
            </a:r>
            <a:r>
              <a:rPr lang="en-US" sz="2000" dirty="0" smtClean="0"/>
              <a:t> </a:t>
            </a:r>
            <a:r>
              <a:rPr lang="en-US" sz="2000" dirty="0" smtClean="0">
                <a:solidFill>
                  <a:srgbClr val="FFC000"/>
                </a:solidFill>
              </a:rPr>
              <a:t>Settings</a:t>
            </a:r>
            <a:r>
              <a:rPr lang="en-US" sz="2000" dirty="0" smtClean="0"/>
              <a:t> </a:t>
            </a:r>
            <a:r>
              <a:rPr lang="en-US" sz="2000" dirty="0" err="1" smtClean="0"/>
              <a:t>và</a:t>
            </a:r>
            <a:r>
              <a:rPr lang="en-US" sz="2000" dirty="0" smtClean="0"/>
              <a:t> </a:t>
            </a:r>
            <a:r>
              <a:rPr lang="en-US" sz="2000" dirty="0" smtClean="0">
                <a:solidFill>
                  <a:srgbClr val="FFC000"/>
                </a:solidFill>
              </a:rPr>
              <a:t>Page setup</a:t>
            </a:r>
            <a:r>
              <a:rPr lang="en-US" sz="2000" dirty="0" smtClean="0"/>
              <a:t>.</a:t>
            </a:r>
          </a:p>
        </p:txBody>
      </p:sp>
      <p:sp>
        <p:nvSpPr>
          <p:cNvPr id="10" name="TextBox 9"/>
          <p:cNvSpPr txBox="1"/>
          <p:nvPr/>
        </p:nvSpPr>
        <p:spPr>
          <a:xfrm>
            <a:off x="457200" y="6096000"/>
            <a:ext cx="7772400" cy="400110"/>
          </a:xfrm>
          <a:prstGeom prst="rect">
            <a:avLst/>
          </a:prstGeom>
          <a:noFill/>
        </p:spPr>
        <p:txBody>
          <a:bodyPr wrap="square" rtlCol="0">
            <a:spAutoFit/>
          </a:bodyPr>
          <a:lstStyle/>
          <a:p>
            <a:r>
              <a:rPr lang="en-US" dirty="0" smtClean="0"/>
              <a:t> </a:t>
            </a:r>
            <a:r>
              <a:rPr lang="en-US" sz="2000" dirty="0" err="1" smtClean="0"/>
              <a:t>Sau</a:t>
            </a:r>
            <a:r>
              <a:rPr lang="en-US" sz="2000" dirty="0" smtClean="0"/>
              <a:t> </a:t>
            </a:r>
            <a:r>
              <a:rPr lang="en-US" sz="2000" dirty="0" err="1" smtClean="0"/>
              <a:t>khi</a:t>
            </a:r>
            <a:r>
              <a:rPr lang="en-US" sz="2000" dirty="0" smtClean="0"/>
              <a:t> </a:t>
            </a:r>
            <a:r>
              <a:rPr lang="en-US" sz="2000" dirty="0" err="1" smtClean="0"/>
              <a:t>điền</a:t>
            </a:r>
            <a:r>
              <a:rPr lang="en-US" sz="2000" dirty="0" smtClean="0"/>
              <a:t> </a:t>
            </a:r>
            <a:r>
              <a:rPr lang="en-US" sz="2000" dirty="0" err="1" smtClean="0"/>
              <a:t>đầy</a:t>
            </a:r>
            <a:r>
              <a:rPr lang="en-US" sz="2000" dirty="0" smtClean="0"/>
              <a:t> </a:t>
            </a:r>
            <a:r>
              <a:rPr lang="en-US" sz="2000" dirty="0" err="1" smtClean="0"/>
              <a:t>dủ</a:t>
            </a:r>
            <a:r>
              <a:rPr lang="en-US" sz="2000" dirty="0" smtClean="0"/>
              <a:t> </a:t>
            </a:r>
            <a:r>
              <a:rPr lang="en-US" sz="2000" dirty="0" err="1" smtClean="0"/>
              <a:t>thông</a:t>
            </a:r>
            <a:r>
              <a:rPr lang="en-US" sz="2000" dirty="0" smtClean="0"/>
              <a:t> tin click </a:t>
            </a:r>
            <a:r>
              <a:rPr lang="en-US" sz="2000" dirty="0" smtClean="0">
                <a:solidFill>
                  <a:srgbClr val="FFC000"/>
                </a:solidFill>
              </a:rPr>
              <a:t>OK</a:t>
            </a:r>
            <a:r>
              <a:rPr lang="en-US" sz="2000" dirty="0" smtClean="0"/>
              <a:t> </a:t>
            </a:r>
            <a:r>
              <a:rPr lang="en-US" sz="2000" dirty="0" err="1" smtClean="0"/>
              <a:t>để</a:t>
            </a:r>
            <a:r>
              <a:rPr lang="en-US" sz="2000" dirty="0" smtClean="0"/>
              <a:t> </a:t>
            </a:r>
            <a:r>
              <a:rPr lang="en-US" sz="2000" dirty="0" err="1" smtClean="0"/>
              <a:t>hoàn</a:t>
            </a:r>
            <a:r>
              <a:rPr lang="en-US" sz="2000" dirty="0" smtClean="0"/>
              <a:t> </a:t>
            </a:r>
            <a:r>
              <a:rPr lang="en-US" sz="2000" dirty="0" err="1" smtClean="0"/>
              <a:t>tất</a:t>
            </a:r>
            <a:r>
              <a:rPr lang="en-US" sz="2000" dirty="0" smtClean="0"/>
              <a:t>.</a:t>
            </a:r>
            <a:endParaRPr lang="en-US" sz="2000" dirty="0"/>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Sử dụng Visual Report</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132</a:t>
            </a:fld>
            <a:endParaRPr lang="en-US" dirty="0"/>
          </a:p>
        </p:txBody>
      </p:sp>
      <p:sp>
        <p:nvSpPr>
          <p:cNvPr id="3" name="Content Placeholder 2"/>
          <p:cNvSpPr>
            <a:spLocks noGrp="1"/>
          </p:cNvSpPr>
          <p:nvPr>
            <p:ph sz="quarter" idx="1"/>
          </p:nvPr>
        </p:nvSpPr>
        <p:spPr>
          <a:xfrm>
            <a:off x="914400" y="3733800"/>
            <a:ext cx="6629400" cy="762000"/>
          </a:xfrm>
        </p:spPr>
        <p:txBody>
          <a:bodyPr/>
          <a:lstStyle/>
          <a:p>
            <a:pPr>
              <a:lnSpc>
                <a:spcPct val="150000"/>
              </a:lnSpc>
              <a:buNone/>
            </a:pPr>
            <a:endParaRPr lang="en-US" sz="2400" dirty="0" smtClean="0"/>
          </a:p>
          <a:p>
            <a:pPr>
              <a:lnSpc>
                <a:spcPct val="150000"/>
              </a:lnSpc>
              <a:buNone/>
            </a:pPr>
            <a:endParaRPr lang="en-US" sz="2400" dirty="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4800" y="1066800"/>
            <a:ext cx="8001000" cy="1107996"/>
          </a:xfrm>
          <a:prstGeom prst="rect">
            <a:avLst/>
          </a:prstGeom>
          <a:noFill/>
        </p:spPr>
        <p:txBody>
          <a:bodyPr wrap="square" rtlCol="0">
            <a:spAutoFit/>
          </a:bodyPr>
          <a:lstStyle/>
          <a:p>
            <a:r>
              <a:rPr lang="en-US" sz="2200" dirty="0" smtClean="0"/>
              <a:t>MS Project </a:t>
            </a:r>
            <a:r>
              <a:rPr lang="en-US" sz="2200" dirty="0" err="1" smtClean="0"/>
              <a:t>hỗ</a:t>
            </a:r>
            <a:r>
              <a:rPr lang="en-US" sz="2200" dirty="0" smtClean="0"/>
              <a:t> </a:t>
            </a:r>
            <a:r>
              <a:rPr lang="en-US" sz="2200" dirty="0" err="1" smtClean="0"/>
              <a:t>trợ</a:t>
            </a:r>
            <a:r>
              <a:rPr lang="en-US" sz="2200" dirty="0" smtClean="0"/>
              <a:t> </a:t>
            </a:r>
            <a:r>
              <a:rPr lang="en-US" sz="2200" dirty="0" err="1" smtClean="0"/>
              <a:t>xem</a:t>
            </a:r>
            <a:r>
              <a:rPr lang="en-US" sz="2200" dirty="0" smtClean="0"/>
              <a:t> </a:t>
            </a:r>
            <a:r>
              <a:rPr lang="en-US" sz="2200" dirty="0" err="1" smtClean="0"/>
              <a:t>báo</a:t>
            </a:r>
            <a:r>
              <a:rPr lang="en-US" sz="2200" dirty="0" smtClean="0"/>
              <a:t> </a:t>
            </a:r>
            <a:r>
              <a:rPr lang="en-US" sz="2200" dirty="0" err="1" smtClean="0"/>
              <a:t>cáo</a:t>
            </a:r>
            <a:r>
              <a:rPr lang="en-US" sz="2200" dirty="0" smtClean="0"/>
              <a:t> </a:t>
            </a:r>
            <a:r>
              <a:rPr lang="en-US" sz="2200" dirty="0" err="1" smtClean="0"/>
              <a:t>dưới</a:t>
            </a:r>
            <a:r>
              <a:rPr lang="en-US" sz="2200" dirty="0" smtClean="0"/>
              <a:t> </a:t>
            </a:r>
            <a:r>
              <a:rPr lang="en-US" sz="2200" dirty="0" err="1" smtClean="0"/>
              <a:t>dạng</a:t>
            </a:r>
            <a:r>
              <a:rPr lang="en-US" sz="2200" dirty="0" smtClean="0"/>
              <a:t> </a:t>
            </a:r>
            <a:r>
              <a:rPr lang="en-US" sz="2200" dirty="0" err="1" smtClean="0"/>
              <a:t>biểu</a:t>
            </a:r>
            <a:r>
              <a:rPr lang="en-US" sz="2200" dirty="0" smtClean="0"/>
              <a:t> </a:t>
            </a:r>
            <a:r>
              <a:rPr lang="en-US" sz="2200" dirty="0" err="1" smtClean="0"/>
              <a:t>đồ</a:t>
            </a:r>
            <a:r>
              <a:rPr lang="en-US" sz="2200" dirty="0" smtClean="0"/>
              <a:t> </a:t>
            </a:r>
            <a:r>
              <a:rPr lang="en-US" sz="2200" dirty="0" err="1" smtClean="0"/>
              <a:t>định</a:t>
            </a:r>
            <a:r>
              <a:rPr lang="en-US" sz="2200" dirty="0" smtClean="0"/>
              <a:t> </a:t>
            </a:r>
            <a:r>
              <a:rPr lang="en-US" sz="2200" dirty="0" err="1" smtClean="0"/>
              <a:t>mức</a:t>
            </a:r>
            <a:r>
              <a:rPr lang="en-US" sz="2200" dirty="0" smtClean="0"/>
              <a:t> </a:t>
            </a:r>
            <a:r>
              <a:rPr lang="en-US" sz="2200" dirty="0" err="1" smtClean="0"/>
              <a:t>làm</a:t>
            </a:r>
            <a:r>
              <a:rPr lang="en-US" sz="2200" dirty="0" smtClean="0"/>
              <a:t> </a:t>
            </a:r>
            <a:r>
              <a:rPr lang="en-US" sz="2200" dirty="0" err="1" smtClean="0"/>
              <a:t>việc</a:t>
            </a:r>
            <a:r>
              <a:rPr lang="en-US" sz="2200" dirty="0" smtClean="0"/>
              <a:t> </a:t>
            </a:r>
            <a:r>
              <a:rPr lang="en-US" sz="2200" dirty="0" err="1" smtClean="0"/>
              <a:t>của</a:t>
            </a:r>
            <a:r>
              <a:rPr lang="en-US" sz="2200" dirty="0" smtClean="0"/>
              <a:t> </a:t>
            </a:r>
            <a:r>
              <a:rPr lang="en-US" sz="2200" dirty="0" err="1" smtClean="0"/>
              <a:t>thành</a:t>
            </a:r>
            <a:r>
              <a:rPr lang="en-US" sz="2200" dirty="0" smtClean="0"/>
              <a:t> </a:t>
            </a:r>
            <a:r>
              <a:rPr lang="en-US" sz="2200" dirty="0" err="1" smtClean="0"/>
              <a:t>viên</a:t>
            </a:r>
            <a:r>
              <a:rPr lang="en-US" sz="2200" dirty="0" smtClean="0"/>
              <a:t> </a:t>
            </a:r>
            <a:r>
              <a:rPr lang="en-US" sz="2200" dirty="0" err="1" smtClean="0"/>
              <a:t>trong</a:t>
            </a:r>
            <a:r>
              <a:rPr lang="en-US" sz="2200" dirty="0" smtClean="0"/>
              <a:t> </a:t>
            </a:r>
            <a:r>
              <a:rPr lang="en-US" sz="2200" dirty="0" err="1" smtClean="0"/>
              <a:t>tuần</a:t>
            </a:r>
            <a:r>
              <a:rPr lang="en-US" sz="2200" dirty="0" smtClean="0"/>
              <a:t>, </a:t>
            </a:r>
            <a:r>
              <a:rPr lang="en-US" sz="2200" dirty="0" err="1" smtClean="0"/>
              <a:t>tháng</a:t>
            </a:r>
            <a:r>
              <a:rPr lang="en-US" sz="2200" dirty="0" smtClean="0"/>
              <a:t>, </a:t>
            </a:r>
            <a:r>
              <a:rPr lang="en-US" sz="2200" dirty="0" err="1" smtClean="0"/>
              <a:t>quý</a:t>
            </a:r>
            <a:r>
              <a:rPr lang="en-US" sz="2200" dirty="0" smtClean="0"/>
              <a:t>, </a:t>
            </a:r>
            <a:r>
              <a:rPr lang="en-US" sz="2200" dirty="0" err="1" smtClean="0"/>
              <a:t>năm</a:t>
            </a:r>
            <a:r>
              <a:rPr lang="en-US" sz="2200" dirty="0" smtClean="0"/>
              <a:t>. </a:t>
            </a:r>
            <a:r>
              <a:rPr lang="en-US" sz="2200" dirty="0" err="1" smtClean="0"/>
              <a:t>Có</a:t>
            </a:r>
            <a:r>
              <a:rPr lang="en-US" sz="2200" dirty="0" smtClean="0"/>
              <a:t> </a:t>
            </a:r>
            <a:r>
              <a:rPr lang="en-US" sz="2200" dirty="0" err="1" smtClean="0"/>
              <a:t>thể</a:t>
            </a:r>
            <a:r>
              <a:rPr lang="en-US" sz="2200" dirty="0" smtClean="0"/>
              <a:t> </a:t>
            </a:r>
            <a:r>
              <a:rPr lang="en-US" sz="2200" dirty="0" err="1" smtClean="0"/>
              <a:t>hiển</a:t>
            </a:r>
            <a:r>
              <a:rPr lang="en-US" sz="2200" dirty="0" smtClean="0"/>
              <a:t> </a:t>
            </a:r>
            <a:r>
              <a:rPr lang="en-US" sz="2200" dirty="0" err="1" smtClean="0"/>
              <a:t>thị</a:t>
            </a:r>
            <a:r>
              <a:rPr lang="en-US" sz="2200" dirty="0" smtClean="0"/>
              <a:t> </a:t>
            </a:r>
            <a:r>
              <a:rPr lang="en-US" sz="2200" dirty="0" err="1" smtClean="0"/>
              <a:t>trên</a:t>
            </a:r>
            <a:r>
              <a:rPr lang="en-US" sz="2200" dirty="0" smtClean="0"/>
              <a:t> Excel </a:t>
            </a:r>
            <a:r>
              <a:rPr lang="en-US" sz="2200" dirty="0" err="1" smtClean="0"/>
              <a:t>hoặc</a:t>
            </a:r>
            <a:r>
              <a:rPr lang="en-US" sz="2200" dirty="0" smtClean="0"/>
              <a:t> Visio.</a:t>
            </a:r>
          </a:p>
        </p:txBody>
      </p:sp>
      <p:pic>
        <p:nvPicPr>
          <p:cNvPr id="10" name="Picture 9"/>
          <p:cNvPicPr/>
          <p:nvPr/>
        </p:nvPicPr>
        <p:blipFill>
          <a:blip r:embed="rId3" cstate="print"/>
          <a:srcRect/>
          <a:stretch>
            <a:fillRect/>
          </a:stretch>
        </p:blipFill>
        <p:spPr bwMode="auto">
          <a:xfrm>
            <a:off x="609600" y="3200400"/>
            <a:ext cx="7772400" cy="1600200"/>
          </a:xfrm>
          <a:prstGeom prst="rect">
            <a:avLst/>
          </a:prstGeom>
          <a:noFill/>
          <a:ln w="9525">
            <a:noFill/>
            <a:miter lim="800000"/>
            <a:headEnd/>
            <a:tailEnd/>
          </a:ln>
        </p:spPr>
      </p:pic>
      <p:sp>
        <p:nvSpPr>
          <p:cNvPr id="11" name="TextBox 10"/>
          <p:cNvSpPr txBox="1"/>
          <p:nvPr/>
        </p:nvSpPr>
        <p:spPr>
          <a:xfrm>
            <a:off x="457200" y="2438400"/>
            <a:ext cx="7239000" cy="430887"/>
          </a:xfrm>
          <a:prstGeom prst="rect">
            <a:avLst/>
          </a:prstGeom>
          <a:noFill/>
        </p:spPr>
        <p:txBody>
          <a:bodyPr wrap="square" rtlCol="0">
            <a:spAutoFit/>
          </a:bodyPr>
          <a:lstStyle/>
          <a:p>
            <a:r>
              <a:rPr lang="en-US" sz="2200" dirty="0" err="1" smtClean="0"/>
              <a:t>Để</a:t>
            </a:r>
            <a:r>
              <a:rPr lang="en-US" sz="2200" dirty="0" smtClean="0"/>
              <a:t> </a:t>
            </a:r>
            <a:r>
              <a:rPr lang="en-US" sz="2200" dirty="0" err="1" smtClean="0"/>
              <a:t>thực</a:t>
            </a:r>
            <a:r>
              <a:rPr lang="en-US" sz="2200" dirty="0" smtClean="0"/>
              <a:t> </a:t>
            </a:r>
            <a:r>
              <a:rPr lang="en-US" sz="2200" dirty="0" err="1" smtClean="0"/>
              <a:t>hiện</a:t>
            </a:r>
            <a:r>
              <a:rPr lang="en-US" sz="2200" dirty="0" smtClean="0"/>
              <a:t> </a:t>
            </a:r>
            <a:r>
              <a:rPr lang="en-US" sz="2200" dirty="0" err="1" smtClean="0"/>
              <a:t>tại</a:t>
            </a:r>
            <a:r>
              <a:rPr lang="en-US" sz="2200" dirty="0" smtClean="0"/>
              <a:t> </a:t>
            </a:r>
            <a:r>
              <a:rPr lang="en-US" sz="2200" dirty="0" err="1" smtClean="0"/>
              <a:t>thẻ</a:t>
            </a:r>
            <a:r>
              <a:rPr lang="en-US" sz="2200" dirty="0" smtClean="0"/>
              <a:t> </a:t>
            </a:r>
            <a:r>
              <a:rPr lang="en-US" sz="2200" dirty="0" smtClean="0">
                <a:solidFill>
                  <a:srgbClr val="FFC000"/>
                </a:solidFill>
              </a:rPr>
              <a:t>Project</a:t>
            </a:r>
            <a:r>
              <a:rPr lang="en-US" sz="2200" dirty="0" smtClean="0"/>
              <a:t>, </a:t>
            </a:r>
            <a:r>
              <a:rPr lang="en-US" sz="2200" dirty="0" err="1" smtClean="0"/>
              <a:t>chọn</a:t>
            </a:r>
            <a:r>
              <a:rPr lang="en-US" sz="2200" dirty="0" smtClean="0"/>
              <a:t> </a:t>
            </a:r>
            <a:r>
              <a:rPr lang="en-US" sz="2200" dirty="0" smtClean="0">
                <a:solidFill>
                  <a:srgbClr val="FFC000"/>
                </a:solidFill>
              </a:rPr>
              <a:t>Visual Reports</a:t>
            </a:r>
            <a:r>
              <a:rPr lang="en-US" sz="2200" dirty="0" smtClean="0"/>
              <a:t>.</a:t>
            </a: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In khung hình</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133</a:t>
            </a:fld>
            <a:endParaRPr lang="en-US" dirty="0"/>
          </a:p>
        </p:txBody>
      </p:sp>
      <p:pic>
        <p:nvPicPr>
          <p:cNvPr id="13" name="Content Placeholder 12"/>
          <p:cNvPicPr>
            <a:picLocks noGrp="1"/>
          </p:cNvPicPr>
          <p:nvPr>
            <p:ph sz="quarter" idx="1"/>
          </p:nvPr>
        </p:nvPicPr>
        <p:blipFill>
          <a:blip r:embed="rId2" cstate="print"/>
          <a:srcRect/>
          <a:stretch>
            <a:fillRect/>
          </a:stretch>
        </p:blipFill>
        <p:spPr bwMode="auto">
          <a:xfrm>
            <a:off x="990600" y="1524000"/>
            <a:ext cx="6172200" cy="4038600"/>
          </a:xfrm>
          <a:prstGeom prst="rect">
            <a:avLst/>
          </a:prstGeom>
          <a:noFill/>
          <a:ln w="9525">
            <a:noFill/>
            <a:miter lim="800000"/>
            <a:headEnd/>
            <a:tailEnd/>
          </a:ln>
        </p:spPr>
      </p:pic>
      <p:pic>
        <p:nvPicPr>
          <p:cNvPr id="5" name="Picture 43" descr="087"/>
          <p:cNvPicPr>
            <a:picLocks noChangeAspect="1" noChangeArrowheads="1"/>
          </p:cNvPicPr>
          <p:nvPr/>
        </p:nvPicPr>
        <p:blipFill>
          <a:blip r:embed="rId3"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57200" y="990600"/>
            <a:ext cx="7924800" cy="461665"/>
          </a:xfrm>
          <a:prstGeom prst="rect">
            <a:avLst/>
          </a:prstGeom>
          <a:noFill/>
        </p:spPr>
        <p:txBody>
          <a:bodyPr wrap="square" rtlCol="0">
            <a:spAutoFit/>
          </a:bodyPr>
          <a:lstStyle/>
          <a:p>
            <a:pPr>
              <a:buNone/>
            </a:pPr>
            <a:r>
              <a:rPr lang="en-US" sz="2400" dirty="0" err="1" smtClean="0"/>
              <a:t>Hộp</a:t>
            </a:r>
            <a:r>
              <a:rPr lang="en-US" sz="2400" dirty="0" smtClean="0"/>
              <a:t> </a:t>
            </a:r>
            <a:r>
              <a:rPr lang="en-US" sz="2400" dirty="0" err="1" smtClean="0"/>
              <a:t>thọai</a:t>
            </a:r>
            <a:r>
              <a:rPr lang="en-US" sz="2400" dirty="0" smtClean="0"/>
              <a:t> </a:t>
            </a:r>
            <a:r>
              <a:rPr lang="en-US" sz="2400" dirty="0" smtClean="0">
                <a:solidFill>
                  <a:srgbClr val="FFC000"/>
                </a:solidFill>
              </a:rPr>
              <a:t>Visual Reports - create report </a:t>
            </a:r>
            <a:r>
              <a:rPr lang="en-US" sz="2400" dirty="0" err="1" smtClean="0"/>
              <a:t>xuất</a:t>
            </a:r>
            <a:r>
              <a:rPr lang="en-US" sz="2400" dirty="0" smtClean="0"/>
              <a:t> </a:t>
            </a:r>
            <a:r>
              <a:rPr lang="en-US" sz="2400" dirty="0" err="1" smtClean="0"/>
              <a:t>hiện</a:t>
            </a:r>
            <a:r>
              <a:rPr lang="en-US" sz="2000" dirty="0" smtClean="0"/>
              <a:t>.</a:t>
            </a:r>
          </a:p>
        </p:txBody>
      </p:sp>
      <p:sp>
        <p:nvSpPr>
          <p:cNvPr id="10" name="TextBox 9"/>
          <p:cNvSpPr txBox="1"/>
          <p:nvPr/>
        </p:nvSpPr>
        <p:spPr>
          <a:xfrm>
            <a:off x="228600" y="5638800"/>
            <a:ext cx="8382000" cy="769441"/>
          </a:xfrm>
          <a:prstGeom prst="rect">
            <a:avLst/>
          </a:prstGeom>
          <a:noFill/>
        </p:spPr>
        <p:txBody>
          <a:bodyPr wrap="square" rtlCol="0">
            <a:spAutoFit/>
          </a:bodyPr>
          <a:lstStyle/>
          <a:p>
            <a:r>
              <a:rPr lang="en-US" dirty="0" smtClean="0"/>
              <a:t> </a:t>
            </a:r>
            <a:r>
              <a:rPr lang="vi-VN" sz="2200" dirty="0" smtClean="0"/>
              <a:t>Chọn dạng biểu đồ muốn thể hiện và định dạng kiểu mẫu, chọn mức (ngày, tuần, tháng, quý, năm) thể hiện và chọn view để xem báo biểu</a:t>
            </a:r>
            <a:r>
              <a:rPr lang="en-US" sz="2200" dirty="0" smtClean="0"/>
              <a:t>.</a:t>
            </a:r>
            <a:endParaRPr lang="en-US" sz="2200" dirty="0"/>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In khung hình</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134</a:t>
            </a:fld>
            <a:endParaRPr lang="en-US" dirty="0"/>
          </a:p>
        </p:txBody>
      </p:sp>
      <p:pic>
        <p:nvPicPr>
          <p:cNvPr id="12" name="Content Placeholder 11"/>
          <p:cNvPicPr>
            <a:picLocks noGrp="1"/>
          </p:cNvPicPr>
          <p:nvPr>
            <p:ph sz="quarter" idx="1"/>
          </p:nvPr>
        </p:nvPicPr>
        <p:blipFill>
          <a:blip r:embed="rId2" cstate="print"/>
          <a:srcRect/>
          <a:stretch>
            <a:fillRect/>
          </a:stretch>
        </p:blipFill>
        <p:spPr bwMode="auto">
          <a:xfrm>
            <a:off x="1066800" y="1676400"/>
            <a:ext cx="6360505" cy="4267200"/>
          </a:xfrm>
          <a:prstGeom prst="rect">
            <a:avLst/>
          </a:prstGeom>
          <a:noFill/>
          <a:ln w="9525">
            <a:noFill/>
            <a:miter lim="800000"/>
            <a:headEnd/>
            <a:tailEnd/>
          </a:ln>
        </p:spPr>
      </p:pic>
      <p:pic>
        <p:nvPicPr>
          <p:cNvPr id="5" name="Picture 43" descr="087"/>
          <p:cNvPicPr>
            <a:picLocks noChangeAspect="1" noChangeArrowheads="1"/>
          </p:cNvPicPr>
          <p:nvPr/>
        </p:nvPicPr>
        <p:blipFill>
          <a:blip r:embed="rId3"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57200" y="990600"/>
            <a:ext cx="6858000" cy="461665"/>
          </a:xfrm>
          <a:prstGeom prst="rect">
            <a:avLst/>
          </a:prstGeom>
          <a:noFill/>
        </p:spPr>
        <p:txBody>
          <a:bodyPr wrap="square" rtlCol="0">
            <a:spAutoFit/>
          </a:bodyPr>
          <a:lstStyle/>
          <a:p>
            <a:r>
              <a:rPr lang="en-US" sz="2400" dirty="0" err="1" smtClean="0"/>
              <a:t>Ví</a:t>
            </a:r>
            <a:r>
              <a:rPr lang="en-US" sz="2400" dirty="0" smtClean="0"/>
              <a:t> </a:t>
            </a:r>
            <a:r>
              <a:rPr lang="en-US" sz="2400" dirty="0" err="1" smtClean="0"/>
              <a:t>dụ</a:t>
            </a:r>
            <a:r>
              <a:rPr lang="en-US" sz="2400" dirty="0" smtClean="0"/>
              <a:t> : </a:t>
            </a:r>
            <a:r>
              <a:rPr lang="en-US" sz="2400" dirty="0" err="1" smtClean="0"/>
              <a:t>báo</a:t>
            </a:r>
            <a:r>
              <a:rPr lang="en-US" sz="2400" dirty="0" smtClean="0"/>
              <a:t> </a:t>
            </a:r>
            <a:r>
              <a:rPr lang="en-US" sz="2400" dirty="0" err="1" smtClean="0"/>
              <a:t>cáo</a:t>
            </a:r>
            <a:r>
              <a:rPr lang="en-US" sz="2400" dirty="0" smtClean="0"/>
              <a:t> </a:t>
            </a:r>
            <a:r>
              <a:rPr lang="en-US" sz="2400" dirty="0" err="1" smtClean="0"/>
              <a:t>hiển</a:t>
            </a:r>
            <a:r>
              <a:rPr lang="en-US" sz="2400" dirty="0" smtClean="0"/>
              <a:t> </a:t>
            </a:r>
            <a:r>
              <a:rPr lang="en-US" sz="2400" dirty="0" err="1" smtClean="0"/>
              <a:t>thị</a:t>
            </a:r>
            <a:r>
              <a:rPr lang="en-US" sz="2400" dirty="0" smtClean="0"/>
              <a:t> </a:t>
            </a:r>
            <a:r>
              <a:rPr lang="en-US" sz="2400" dirty="0" err="1" smtClean="0"/>
              <a:t>bằng</a:t>
            </a:r>
            <a:r>
              <a:rPr lang="en-US" sz="2400" dirty="0" smtClean="0"/>
              <a:t> file excel </a:t>
            </a:r>
            <a:r>
              <a:rPr lang="en-US" sz="2400" dirty="0" err="1" smtClean="0"/>
              <a:t>có</a:t>
            </a:r>
            <a:r>
              <a:rPr lang="en-US" sz="2400" dirty="0" smtClean="0"/>
              <a:t> 2 sheet.</a:t>
            </a:r>
            <a:endParaRPr lang="en-US" sz="2400" dirty="0"/>
          </a:p>
        </p:txBody>
      </p:sp>
      <p:sp>
        <p:nvSpPr>
          <p:cNvPr id="15" name="TextBox 14"/>
          <p:cNvSpPr txBox="1"/>
          <p:nvPr/>
        </p:nvSpPr>
        <p:spPr>
          <a:xfrm>
            <a:off x="304800" y="6019800"/>
            <a:ext cx="8839200" cy="461665"/>
          </a:xfrm>
          <a:prstGeom prst="rect">
            <a:avLst/>
          </a:prstGeom>
          <a:noFill/>
        </p:spPr>
        <p:txBody>
          <a:bodyPr wrap="square" rtlCol="0">
            <a:spAutoFit/>
          </a:bodyPr>
          <a:lstStyle/>
          <a:p>
            <a:r>
              <a:rPr lang="vi-VN" sz="2400" dirty="0" smtClean="0"/>
              <a:t>Sheet1: Chart1 thể hiện quá trình làm việc trong thời gian đã chọn</a:t>
            </a:r>
            <a:r>
              <a:rPr lang="en-US" sz="2400" dirty="0" smtClean="0"/>
              <a:t>.</a:t>
            </a:r>
            <a:endParaRPr lang="en-US" sz="2400" dirty="0"/>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In khung hình</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135</a:t>
            </a:fld>
            <a:endParaRPr lang="en-US" dirty="0"/>
          </a:p>
        </p:txBody>
      </p:sp>
      <p:pic>
        <p:nvPicPr>
          <p:cNvPr id="11" name="Content Placeholder 10"/>
          <p:cNvPicPr>
            <a:picLocks noGrp="1"/>
          </p:cNvPicPr>
          <p:nvPr>
            <p:ph sz="quarter" idx="1"/>
          </p:nvPr>
        </p:nvPicPr>
        <p:blipFill>
          <a:blip r:embed="rId2" cstate="print"/>
          <a:srcRect/>
          <a:stretch>
            <a:fillRect/>
          </a:stretch>
        </p:blipFill>
        <p:spPr bwMode="auto">
          <a:xfrm>
            <a:off x="685800" y="2438400"/>
            <a:ext cx="6934200" cy="2209800"/>
          </a:xfrm>
          <a:prstGeom prst="rect">
            <a:avLst/>
          </a:prstGeom>
          <a:noFill/>
          <a:ln w="9525">
            <a:noFill/>
            <a:miter lim="800000"/>
            <a:headEnd/>
            <a:tailEnd/>
          </a:ln>
        </p:spPr>
      </p:pic>
      <p:pic>
        <p:nvPicPr>
          <p:cNvPr id="5" name="Picture 43" descr="087"/>
          <p:cNvPicPr>
            <a:picLocks noChangeAspect="1" noChangeArrowheads="1"/>
          </p:cNvPicPr>
          <p:nvPr/>
        </p:nvPicPr>
        <p:blipFill>
          <a:blip r:embed="rId3"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57200" y="1295400"/>
            <a:ext cx="7924800" cy="830997"/>
          </a:xfrm>
          <a:prstGeom prst="rect">
            <a:avLst/>
          </a:prstGeom>
          <a:noFill/>
        </p:spPr>
        <p:txBody>
          <a:bodyPr wrap="square" rtlCol="0">
            <a:spAutoFit/>
          </a:bodyPr>
          <a:lstStyle/>
          <a:p>
            <a:r>
              <a:rPr lang="vi-VN" sz="2400" dirty="0" smtClean="0"/>
              <a:t>Sheet2: </a:t>
            </a:r>
            <a:r>
              <a:rPr lang="en-US" sz="2400" dirty="0" smtClean="0"/>
              <a:t>R</a:t>
            </a:r>
            <a:r>
              <a:rPr lang="vi-VN" sz="2400" dirty="0" smtClean="0"/>
              <a:t>esource </a:t>
            </a:r>
            <a:r>
              <a:rPr lang="en-US" sz="2400" dirty="0" smtClean="0"/>
              <a:t>U</a:t>
            </a:r>
            <a:r>
              <a:rPr lang="vi-VN" sz="2400" dirty="0" smtClean="0"/>
              <a:t>sage thể hiện tài nguyên được sử dụng để làm việc trong thời gian trên</a:t>
            </a:r>
            <a:r>
              <a:rPr lang="en-US" sz="2400" dirty="0" smtClean="0"/>
              <a:t>.</a:t>
            </a:r>
            <a:endParaRPr lang="en-US" sz="24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685800" y="381000"/>
            <a:ext cx="7696200" cy="563563"/>
          </a:xfrm>
        </p:spPr>
        <p:txBody>
          <a:bodyPr>
            <a:normAutofit fontScale="90000"/>
          </a:bodyPr>
          <a:lstStyle/>
          <a:p>
            <a:r>
              <a:rPr smtClean="0"/>
              <a:t>Nội dung một số khung nhìn</a:t>
            </a:r>
            <a:endParaRPr lang="en-US" dirty="0"/>
          </a:p>
        </p:txBody>
      </p:sp>
      <p:sp>
        <p:nvSpPr>
          <p:cNvPr id="10" name="Slide Number Placeholder 3"/>
          <p:cNvSpPr>
            <a:spLocks noGrp="1"/>
          </p:cNvSpPr>
          <p:nvPr>
            <p:ph type="sldNum" sz="quarter" idx="12"/>
          </p:nvPr>
        </p:nvSpPr>
        <p:spPr/>
        <p:txBody>
          <a:bodyPr/>
          <a:lstStyle/>
          <a:p>
            <a:pPr>
              <a:defRPr/>
            </a:pPr>
            <a:fld id="{7B4D9677-3FCD-49A3-A860-E6DAA8EF380E}" type="slidenum">
              <a:rPr lang="en-US" smtClean="0"/>
              <a:pPr>
                <a:defRPr/>
              </a:pPr>
              <a:t>14</a:t>
            </a:fld>
            <a:endParaRPr lang="en-US" dirty="0"/>
          </a:p>
        </p:txBody>
      </p:sp>
      <p:sp>
        <p:nvSpPr>
          <p:cNvPr id="3" name="Content Placeholder 2"/>
          <p:cNvSpPr>
            <a:spLocks noGrp="1"/>
          </p:cNvSpPr>
          <p:nvPr>
            <p:ph sz="quarter" idx="1"/>
          </p:nvPr>
        </p:nvSpPr>
        <p:spPr>
          <a:xfrm>
            <a:off x="457200" y="990600"/>
            <a:ext cx="8229600" cy="4876800"/>
          </a:xfrm>
        </p:spPr>
        <p:txBody>
          <a:bodyPr>
            <a:normAutofit/>
          </a:bodyPr>
          <a:lstStyle/>
          <a:p>
            <a:pPr>
              <a:lnSpc>
                <a:spcPct val="150000"/>
              </a:lnSpc>
              <a:buFont typeface="Wingdings" pitchFamily="2" charset="2"/>
              <a:buChar char="v"/>
            </a:pPr>
            <a:endParaRPr lang="en-US" sz="2400" dirty="0" smtClean="0"/>
          </a:p>
          <a:p>
            <a:pPr>
              <a:lnSpc>
                <a:spcPct val="150000"/>
              </a:lnSpc>
              <a:buNone/>
            </a:pPr>
            <a:endParaRPr lang="en-US" sz="2400" dirty="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9" name="Straight Connector 8"/>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7" name="Table 6"/>
          <p:cNvGraphicFramePr>
            <a:graphicFrameLocks noGrp="1"/>
          </p:cNvGraphicFramePr>
          <p:nvPr/>
        </p:nvGraphicFramePr>
        <p:xfrm>
          <a:off x="457200" y="1143000"/>
          <a:ext cx="8001000" cy="5112957"/>
        </p:xfrm>
        <a:graphic>
          <a:graphicData uri="http://schemas.openxmlformats.org/drawingml/2006/table">
            <a:tbl>
              <a:tblPr/>
              <a:tblGrid>
                <a:gridCol w="1543024"/>
                <a:gridCol w="6457976"/>
              </a:tblGrid>
              <a:tr h="172943">
                <a:tc>
                  <a:txBody>
                    <a:bodyPr/>
                    <a:lstStyle/>
                    <a:p>
                      <a:pPr marL="0" marR="0" algn="ctr">
                        <a:lnSpc>
                          <a:spcPct val="115000"/>
                        </a:lnSpc>
                        <a:spcBef>
                          <a:spcPts val="0"/>
                        </a:spcBef>
                        <a:spcAft>
                          <a:spcPts val="1000"/>
                        </a:spcAft>
                      </a:pPr>
                      <a:r>
                        <a:rPr lang="vi-VN" sz="1600" b="1" dirty="0">
                          <a:solidFill>
                            <a:srgbClr val="FF0000"/>
                          </a:solidFill>
                          <a:latin typeface="Times New Roman"/>
                          <a:ea typeface="Arial"/>
                          <a:cs typeface="Times New Roman"/>
                        </a:rPr>
                        <a:t>Tên khung nhìn</a:t>
                      </a:r>
                      <a:endParaRPr lang="en-US" sz="1600" dirty="0">
                        <a:solidFill>
                          <a:srgbClr val="FF0000"/>
                        </a:solidFill>
                        <a:latin typeface="Times New Roman"/>
                        <a:ea typeface="Arial"/>
                        <a:cs typeface="Times New Roman"/>
                      </a:endParaRPr>
                    </a:p>
                  </a:txBody>
                  <a:tcPr marL="45307" marR="453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CCCC"/>
                    </a:solidFill>
                  </a:tcPr>
                </a:tc>
                <a:tc>
                  <a:txBody>
                    <a:bodyPr/>
                    <a:lstStyle/>
                    <a:p>
                      <a:pPr marL="0" marR="0" algn="ctr">
                        <a:lnSpc>
                          <a:spcPct val="115000"/>
                        </a:lnSpc>
                        <a:spcBef>
                          <a:spcPts val="0"/>
                        </a:spcBef>
                        <a:spcAft>
                          <a:spcPts val="1000"/>
                        </a:spcAft>
                      </a:pPr>
                      <a:r>
                        <a:rPr lang="vi-VN" sz="1600" b="1" dirty="0">
                          <a:solidFill>
                            <a:srgbClr val="FF0000"/>
                          </a:solidFill>
                          <a:latin typeface="Times New Roman"/>
                          <a:ea typeface="Arial"/>
                          <a:cs typeface="Times New Roman"/>
                        </a:rPr>
                        <a:t>Nội dung</a:t>
                      </a:r>
                      <a:endParaRPr lang="en-US" sz="1600" dirty="0">
                        <a:solidFill>
                          <a:srgbClr val="FF0000"/>
                        </a:solidFill>
                        <a:latin typeface="Times New Roman"/>
                        <a:ea typeface="Arial"/>
                        <a:cs typeface="Times New Roman"/>
                      </a:endParaRPr>
                    </a:p>
                  </a:txBody>
                  <a:tcPr marL="45307" marR="453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CCCC"/>
                    </a:solidFill>
                  </a:tcPr>
                </a:tc>
              </a:tr>
              <a:tr h="175810">
                <a:tc>
                  <a:txBody>
                    <a:bodyPr/>
                    <a:lstStyle/>
                    <a:p>
                      <a:pPr marL="0" marR="0">
                        <a:lnSpc>
                          <a:spcPct val="115000"/>
                        </a:lnSpc>
                        <a:spcBef>
                          <a:spcPts val="1000"/>
                        </a:spcBef>
                        <a:spcAft>
                          <a:spcPts val="0"/>
                        </a:spcAft>
                      </a:pPr>
                      <a:r>
                        <a:rPr lang="en-US" sz="1600" b="1" i="1" dirty="0">
                          <a:solidFill>
                            <a:srgbClr val="FFC000"/>
                          </a:solidFill>
                          <a:latin typeface="Times New Roman"/>
                          <a:ea typeface="Times New Roman"/>
                          <a:cs typeface="Times New Roman"/>
                        </a:rPr>
                        <a:t>Ca</a:t>
                      </a:r>
                      <a:r>
                        <a:rPr lang="vi-VN" sz="1600" b="1" i="1" dirty="0">
                          <a:solidFill>
                            <a:srgbClr val="FFC000"/>
                          </a:solidFill>
                          <a:latin typeface="Times New Roman"/>
                          <a:ea typeface="Times New Roman"/>
                          <a:cs typeface="Times New Roman"/>
                        </a:rPr>
                        <a:t>lendar</a:t>
                      </a:r>
                      <a:endParaRPr lang="en-US" sz="1600" b="1" i="1" dirty="0">
                        <a:solidFill>
                          <a:srgbClr val="FFC000"/>
                        </a:solidFill>
                        <a:latin typeface="Arial"/>
                        <a:ea typeface="Times New Roman"/>
                        <a:cs typeface="Times New Roman"/>
                      </a:endParaRPr>
                    </a:p>
                  </a:txBody>
                  <a:tcPr marL="45307" marR="453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1000"/>
                        </a:spcAft>
                      </a:pPr>
                      <a:r>
                        <a:rPr lang="vi-VN" sz="1600" dirty="0">
                          <a:latin typeface="Times New Roman"/>
                          <a:ea typeface="Arial"/>
                          <a:cs typeface="Times New Roman"/>
                        </a:rPr>
                        <a:t>Lịch hàng tháng chỉ ra các công việc và khă năng hoàn thành nó.</a:t>
                      </a:r>
                      <a:endParaRPr lang="en-US" sz="1600" dirty="0">
                        <a:latin typeface="Times New Roman"/>
                        <a:ea typeface="Arial"/>
                        <a:cs typeface="Times New Roman"/>
                      </a:endParaRPr>
                    </a:p>
                  </a:txBody>
                  <a:tcPr marL="45307" marR="453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8753">
                <a:tc>
                  <a:txBody>
                    <a:bodyPr/>
                    <a:lstStyle/>
                    <a:p>
                      <a:pPr marL="0" marR="0">
                        <a:lnSpc>
                          <a:spcPct val="115000"/>
                        </a:lnSpc>
                        <a:spcBef>
                          <a:spcPts val="1000"/>
                        </a:spcBef>
                        <a:spcAft>
                          <a:spcPts val="0"/>
                        </a:spcAft>
                      </a:pPr>
                      <a:r>
                        <a:rPr lang="vi-VN" sz="1600" b="1" i="1" dirty="0">
                          <a:solidFill>
                            <a:srgbClr val="FFC000"/>
                          </a:solidFill>
                          <a:latin typeface="Times New Roman"/>
                          <a:ea typeface="Times New Roman"/>
                          <a:cs typeface="Times New Roman"/>
                        </a:rPr>
                        <a:t>Gantt Chart</a:t>
                      </a:r>
                      <a:endParaRPr lang="en-US" sz="1600" b="1" i="1" dirty="0">
                        <a:solidFill>
                          <a:srgbClr val="FFC000"/>
                        </a:solidFill>
                        <a:latin typeface="Arial"/>
                        <a:ea typeface="Times New Roman"/>
                        <a:cs typeface="Times New Roman"/>
                      </a:endParaRPr>
                    </a:p>
                  </a:txBody>
                  <a:tcPr marL="45307" marR="453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1000"/>
                        </a:spcAft>
                      </a:pPr>
                      <a:r>
                        <a:rPr lang="vi-VN" sz="1600">
                          <a:latin typeface="Times New Roman"/>
                          <a:ea typeface="Arial"/>
                          <a:cs typeface="Times New Roman"/>
                        </a:rPr>
                        <a:t>Diễn tả các công việc và các thông tin có liên quan, một biểu đồ (biểu đồ ngang) thể hiện các công việc và thời gian hoàn thành chúng.</a:t>
                      </a:r>
                      <a:endParaRPr lang="en-US" sz="1600">
                        <a:latin typeface="Times New Roman"/>
                        <a:ea typeface="Arial"/>
                        <a:cs typeface="Times New Roman"/>
                      </a:endParaRPr>
                    </a:p>
                  </a:txBody>
                  <a:tcPr marL="45307" marR="453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9002">
                <a:tc>
                  <a:txBody>
                    <a:bodyPr/>
                    <a:lstStyle/>
                    <a:p>
                      <a:pPr marL="0" marR="0">
                        <a:lnSpc>
                          <a:spcPct val="115000"/>
                        </a:lnSpc>
                        <a:spcBef>
                          <a:spcPts val="1000"/>
                        </a:spcBef>
                        <a:spcAft>
                          <a:spcPts val="0"/>
                        </a:spcAft>
                      </a:pPr>
                      <a:r>
                        <a:rPr lang="vi-VN" sz="1600" b="1" i="1" dirty="0">
                          <a:solidFill>
                            <a:srgbClr val="FFC000"/>
                          </a:solidFill>
                          <a:latin typeface="Times New Roman"/>
                          <a:ea typeface="Times New Roman"/>
                          <a:cs typeface="Times New Roman"/>
                        </a:rPr>
                        <a:t>Network Diagram</a:t>
                      </a:r>
                      <a:endParaRPr lang="en-US" sz="1600" b="1" i="1" dirty="0">
                        <a:solidFill>
                          <a:srgbClr val="FFC000"/>
                        </a:solidFill>
                        <a:latin typeface="Arial"/>
                        <a:ea typeface="Times New Roman"/>
                        <a:cs typeface="Times New Roman"/>
                      </a:endParaRPr>
                    </a:p>
                  </a:txBody>
                  <a:tcPr marL="45307" marR="453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1000"/>
                        </a:spcAft>
                      </a:pPr>
                      <a:r>
                        <a:rPr lang="vi-VN" sz="1600" dirty="0">
                          <a:latin typeface="Times New Roman"/>
                          <a:ea typeface="Arial"/>
                          <a:cs typeface="Times New Roman"/>
                        </a:rPr>
                        <a:t>Thể hiện dưới dạng lưới các công tác (sơ đồ mạng) và sự phụ thuộc giữa chúng. Dùng khung nhìn này để có một cái nhìn bao quát về các công việc.</a:t>
                      </a:r>
                      <a:endParaRPr lang="en-US" sz="1600" dirty="0">
                        <a:latin typeface="Times New Roman"/>
                        <a:ea typeface="Arial"/>
                        <a:cs typeface="Times New Roman"/>
                      </a:endParaRPr>
                    </a:p>
                  </a:txBody>
                  <a:tcPr marL="45307" marR="453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9002">
                <a:tc>
                  <a:txBody>
                    <a:bodyPr/>
                    <a:lstStyle/>
                    <a:p>
                      <a:pPr marL="0" marR="0">
                        <a:lnSpc>
                          <a:spcPct val="115000"/>
                        </a:lnSpc>
                        <a:spcBef>
                          <a:spcPts val="1000"/>
                        </a:spcBef>
                        <a:spcAft>
                          <a:spcPts val="0"/>
                        </a:spcAft>
                      </a:pPr>
                      <a:r>
                        <a:rPr lang="vi-VN" sz="1600" b="1" i="1">
                          <a:solidFill>
                            <a:srgbClr val="FFC000"/>
                          </a:solidFill>
                          <a:latin typeface="Times New Roman"/>
                          <a:ea typeface="Times New Roman"/>
                          <a:cs typeface="Times New Roman"/>
                        </a:rPr>
                        <a:t>Task Usage</a:t>
                      </a:r>
                      <a:endParaRPr lang="en-US" sz="1600" b="1" i="1">
                        <a:solidFill>
                          <a:srgbClr val="FFC000"/>
                        </a:solidFill>
                        <a:latin typeface="Arial"/>
                        <a:ea typeface="Times New Roman"/>
                        <a:cs typeface="Times New Roman"/>
                      </a:endParaRPr>
                    </a:p>
                  </a:txBody>
                  <a:tcPr marL="45307" marR="453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1000"/>
                        </a:spcAft>
                      </a:pPr>
                      <a:r>
                        <a:rPr lang="vi-VN" sz="1600">
                          <a:latin typeface="Times New Roman"/>
                          <a:ea typeface="Arial"/>
                          <a:cs typeface="Times New Roman"/>
                        </a:rPr>
                        <a:t>Thể hiện danh sách các công việc đã được gán tài nguyên. Dùng khung nhìn này để thấy nguồn tài nguyên nào đã được gán cho một công việc cụ thể</a:t>
                      </a:r>
                      <a:endParaRPr lang="en-US" sz="1600">
                        <a:latin typeface="Times New Roman"/>
                        <a:ea typeface="Arial"/>
                        <a:cs typeface="Times New Roman"/>
                      </a:endParaRPr>
                    </a:p>
                  </a:txBody>
                  <a:tcPr marL="45307" marR="453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9501">
                <a:tc>
                  <a:txBody>
                    <a:bodyPr/>
                    <a:lstStyle/>
                    <a:p>
                      <a:pPr marL="0" marR="0">
                        <a:lnSpc>
                          <a:spcPct val="115000"/>
                        </a:lnSpc>
                        <a:spcBef>
                          <a:spcPts val="1000"/>
                        </a:spcBef>
                        <a:spcAft>
                          <a:spcPts val="0"/>
                        </a:spcAft>
                      </a:pPr>
                      <a:r>
                        <a:rPr lang="vi-VN" sz="1600" b="1" i="1">
                          <a:solidFill>
                            <a:srgbClr val="FFC000"/>
                          </a:solidFill>
                          <a:latin typeface="Times New Roman"/>
                          <a:ea typeface="Times New Roman"/>
                          <a:cs typeface="Times New Roman"/>
                        </a:rPr>
                        <a:t>Tracking Gantt</a:t>
                      </a:r>
                      <a:endParaRPr lang="en-US" sz="1600" b="1" i="1">
                        <a:solidFill>
                          <a:srgbClr val="FFC000"/>
                        </a:solidFill>
                        <a:latin typeface="Arial"/>
                        <a:ea typeface="Times New Roman"/>
                        <a:cs typeface="Times New Roman"/>
                      </a:endParaRPr>
                    </a:p>
                  </a:txBody>
                  <a:tcPr marL="45307" marR="453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1000"/>
                        </a:spcAft>
                      </a:pPr>
                      <a:r>
                        <a:rPr lang="vi-VN" sz="1600">
                          <a:latin typeface="Times New Roman"/>
                          <a:ea typeface="Arial"/>
                          <a:cs typeface="Times New Roman"/>
                        </a:rPr>
                        <a:t>Thể hiện danh sách của công việc và thông tin có liên quan. Dùng khung nhìn này để theo dõi tiến trình của dự án.</a:t>
                      </a:r>
                      <a:endParaRPr lang="en-US" sz="1600">
                        <a:latin typeface="Times New Roman"/>
                        <a:ea typeface="Arial"/>
                        <a:cs typeface="Times New Roman"/>
                      </a:endParaRPr>
                    </a:p>
                  </a:txBody>
                  <a:tcPr marL="45307" marR="453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9002">
                <a:tc>
                  <a:txBody>
                    <a:bodyPr/>
                    <a:lstStyle/>
                    <a:p>
                      <a:pPr marL="0" marR="0">
                        <a:lnSpc>
                          <a:spcPct val="115000"/>
                        </a:lnSpc>
                        <a:spcBef>
                          <a:spcPts val="1000"/>
                        </a:spcBef>
                        <a:spcAft>
                          <a:spcPts val="0"/>
                        </a:spcAft>
                      </a:pPr>
                      <a:r>
                        <a:rPr lang="vi-VN" sz="1600" b="1" i="1">
                          <a:solidFill>
                            <a:srgbClr val="FFC000"/>
                          </a:solidFill>
                          <a:latin typeface="Times New Roman"/>
                          <a:ea typeface="Times New Roman"/>
                          <a:cs typeface="Times New Roman"/>
                        </a:rPr>
                        <a:t>Resource Graph</a:t>
                      </a:r>
                      <a:endParaRPr lang="en-US" sz="1600" b="1" i="1">
                        <a:solidFill>
                          <a:srgbClr val="FFC000"/>
                        </a:solidFill>
                        <a:latin typeface="Arial"/>
                        <a:ea typeface="Times New Roman"/>
                        <a:cs typeface="Times New Roman"/>
                      </a:endParaRPr>
                    </a:p>
                  </a:txBody>
                  <a:tcPr marL="45307" marR="453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1000"/>
                        </a:spcAft>
                      </a:pPr>
                      <a:r>
                        <a:rPr lang="vi-VN" sz="1600">
                          <a:latin typeface="Times New Roman"/>
                          <a:ea typeface="Arial"/>
                          <a:cs typeface="Times New Roman"/>
                        </a:rPr>
                        <a:t>Thể hiện biểu đồ phân phối tài nguyên. Dùng khung nhìn này để thể hiện thông tin về một tài nguyên dưới các tiêu chí khác nhau.</a:t>
                      </a:r>
                      <a:endParaRPr lang="en-US" sz="1600">
                        <a:latin typeface="Times New Roman"/>
                        <a:ea typeface="Arial"/>
                        <a:cs typeface="Times New Roman"/>
                      </a:endParaRPr>
                    </a:p>
                  </a:txBody>
                  <a:tcPr marL="45307" marR="453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9501">
                <a:tc>
                  <a:txBody>
                    <a:bodyPr/>
                    <a:lstStyle/>
                    <a:p>
                      <a:pPr marL="0" marR="0">
                        <a:lnSpc>
                          <a:spcPct val="115000"/>
                        </a:lnSpc>
                        <a:spcBef>
                          <a:spcPts val="1000"/>
                        </a:spcBef>
                        <a:spcAft>
                          <a:spcPts val="0"/>
                        </a:spcAft>
                      </a:pPr>
                      <a:r>
                        <a:rPr lang="vi-VN" sz="1600" b="1" i="1">
                          <a:solidFill>
                            <a:srgbClr val="FFC000"/>
                          </a:solidFill>
                          <a:latin typeface="Times New Roman"/>
                          <a:ea typeface="Times New Roman"/>
                          <a:cs typeface="Times New Roman"/>
                        </a:rPr>
                        <a:t>Resource Sheet</a:t>
                      </a:r>
                      <a:endParaRPr lang="en-US" sz="1600" b="1" i="1">
                        <a:solidFill>
                          <a:srgbClr val="FFC000"/>
                        </a:solidFill>
                        <a:latin typeface="Arial"/>
                        <a:ea typeface="Times New Roman"/>
                        <a:cs typeface="Times New Roman"/>
                      </a:endParaRPr>
                    </a:p>
                  </a:txBody>
                  <a:tcPr marL="45307" marR="453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1000"/>
                        </a:spcAft>
                      </a:pPr>
                      <a:r>
                        <a:rPr lang="vi-VN" sz="1600">
                          <a:latin typeface="Times New Roman"/>
                          <a:ea typeface="Arial"/>
                          <a:cs typeface="Times New Roman"/>
                        </a:rPr>
                        <a:t>Danh sách tài nguyên và thông tin liên quan. Dùng khung nhìn này để nhập và hiệu chỉnh các thông tin về tài nguyên.</a:t>
                      </a:r>
                      <a:endParaRPr lang="en-US" sz="1600">
                        <a:latin typeface="Times New Roman"/>
                        <a:ea typeface="Arial"/>
                        <a:cs typeface="Times New Roman"/>
                      </a:endParaRPr>
                    </a:p>
                  </a:txBody>
                  <a:tcPr marL="45307" marR="453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9002">
                <a:tc>
                  <a:txBody>
                    <a:bodyPr/>
                    <a:lstStyle/>
                    <a:p>
                      <a:pPr marL="0" marR="0">
                        <a:lnSpc>
                          <a:spcPct val="115000"/>
                        </a:lnSpc>
                        <a:spcBef>
                          <a:spcPts val="1000"/>
                        </a:spcBef>
                        <a:spcAft>
                          <a:spcPts val="0"/>
                        </a:spcAft>
                      </a:pPr>
                      <a:r>
                        <a:rPr lang="vi-VN" sz="1600" b="1" i="1">
                          <a:solidFill>
                            <a:srgbClr val="FFC000"/>
                          </a:solidFill>
                          <a:latin typeface="Times New Roman"/>
                          <a:ea typeface="Times New Roman"/>
                          <a:cs typeface="Times New Roman"/>
                        </a:rPr>
                        <a:t>Resource Usage</a:t>
                      </a:r>
                      <a:endParaRPr lang="en-US" sz="1600" b="1" i="1">
                        <a:solidFill>
                          <a:srgbClr val="FFC000"/>
                        </a:solidFill>
                        <a:latin typeface="Arial"/>
                        <a:ea typeface="Times New Roman"/>
                        <a:cs typeface="Times New Roman"/>
                      </a:endParaRPr>
                    </a:p>
                  </a:txBody>
                  <a:tcPr marL="45307" marR="453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1000"/>
                        </a:spcAft>
                      </a:pPr>
                      <a:r>
                        <a:rPr lang="vi-VN" sz="1600" dirty="0">
                          <a:latin typeface="Times New Roman"/>
                          <a:ea typeface="Arial"/>
                          <a:cs typeface="Times New Roman"/>
                        </a:rPr>
                        <a:t>Thể hiện danh sách gán tài nguyên cho công việc được nhóm dưới mỗi nguồn tài nguyên. Dùng khung nhìn này để thể hiện chi phí hoặc phân phối giờ công ngoài giờ.</a:t>
                      </a:r>
                      <a:endParaRPr lang="en-US" sz="1600" dirty="0">
                        <a:latin typeface="Times New Roman"/>
                        <a:ea typeface="Arial"/>
                        <a:cs typeface="Times New Roman"/>
                      </a:endParaRPr>
                    </a:p>
                  </a:txBody>
                  <a:tcPr marL="45307" marR="453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5885">
                <a:tc>
                  <a:txBody>
                    <a:bodyPr/>
                    <a:lstStyle/>
                    <a:p>
                      <a:pPr marL="0" marR="0">
                        <a:lnSpc>
                          <a:spcPct val="115000"/>
                        </a:lnSpc>
                        <a:spcBef>
                          <a:spcPts val="1000"/>
                        </a:spcBef>
                        <a:spcAft>
                          <a:spcPts val="0"/>
                        </a:spcAft>
                      </a:pPr>
                      <a:r>
                        <a:rPr lang="vi-VN" sz="1600" b="1" i="1" dirty="0">
                          <a:solidFill>
                            <a:srgbClr val="FFC000"/>
                          </a:solidFill>
                          <a:latin typeface="Times New Roman"/>
                          <a:ea typeface="Times New Roman"/>
                          <a:cs typeface="Times New Roman"/>
                        </a:rPr>
                        <a:t>More View</a:t>
                      </a:r>
                      <a:endParaRPr lang="en-US" sz="1600" b="1" i="1" dirty="0">
                        <a:solidFill>
                          <a:srgbClr val="FFC000"/>
                        </a:solidFill>
                        <a:latin typeface="Arial"/>
                        <a:ea typeface="Times New Roman"/>
                        <a:cs typeface="Times New Roman"/>
                      </a:endParaRPr>
                    </a:p>
                  </a:txBody>
                  <a:tcPr marL="45307" marR="453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1000"/>
                        </a:spcAft>
                      </a:pPr>
                      <a:r>
                        <a:rPr lang="vi-VN" sz="1600" dirty="0">
                          <a:latin typeface="Times New Roman"/>
                          <a:ea typeface="Arial"/>
                          <a:cs typeface="Times New Roman"/>
                        </a:rPr>
                        <a:t>Cho phép lựa chọn các khung nhìn khác của chương trình.</a:t>
                      </a:r>
                      <a:endParaRPr lang="en-US" sz="1600" dirty="0">
                        <a:latin typeface="Times New Roman"/>
                        <a:ea typeface="Arial"/>
                        <a:cs typeface="Times New Roman"/>
                      </a:endParaRPr>
                    </a:p>
                  </a:txBody>
                  <a:tcPr marL="45307" marR="4530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with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to="" calcmode="lin" valueType="num">
                                      <p:cBhvr>
                                        <p:cTn id="7" dur="1" fill="hold"/>
                                        <p:tgtEl>
                                          <p:spTgt spid="3">
                                            <p:txEl>
                                              <p:pRg st="0" end="0"/>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2"/>
          <p:cNvSpPr>
            <a:spLocks noGrp="1"/>
          </p:cNvSpPr>
          <p:nvPr>
            <p:ph type="title"/>
          </p:nvPr>
        </p:nvSpPr>
        <p:spPr>
          <a:xfrm>
            <a:off x="838200" y="304800"/>
            <a:ext cx="7696200" cy="563563"/>
          </a:xfrm>
        </p:spPr>
        <p:txBody>
          <a:bodyPr>
            <a:normAutofit fontScale="90000"/>
          </a:bodyPr>
          <a:lstStyle/>
          <a:p>
            <a:pPr eaLnBrk="1" hangingPunct="1"/>
            <a:r>
              <a:rPr lang="en-US" sz="3200" b="1" dirty="0" err="1" smtClean="0">
                <a:solidFill>
                  <a:schemeClr val="tx1"/>
                </a:solidFill>
                <a:latin typeface="Verdana" pitchFamily="34" charset="0"/>
              </a:rPr>
              <a:t>Nội</a:t>
            </a:r>
            <a:r>
              <a:rPr lang="en-US" sz="3200" b="1" dirty="0" smtClean="0">
                <a:solidFill>
                  <a:schemeClr val="tx1"/>
                </a:solidFill>
                <a:latin typeface="Verdana" pitchFamily="34" charset="0"/>
              </a:rPr>
              <a:t> Dung</a:t>
            </a:r>
          </a:p>
        </p:txBody>
      </p:sp>
      <p:sp>
        <p:nvSpPr>
          <p:cNvPr id="4" name="Slide Number Placeholder 3"/>
          <p:cNvSpPr>
            <a:spLocks noGrp="1"/>
          </p:cNvSpPr>
          <p:nvPr>
            <p:ph type="sldNum" sz="quarter" idx="12"/>
          </p:nvPr>
        </p:nvSpPr>
        <p:spPr>
          <a:xfrm>
            <a:off x="7924800" y="6356350"/>
            <a:ext cx="762000" cy="365125"/>
          </a:xfrm>
          <a:prstGeom prst="rect">
            <a:avLst/>
          </a:prstGeom>
        </p:spPr>
        <p:txBody>
          <a:bodyPr/>
          <a:lstStyle/>
          <a:p>
            <a:pPr>
              <a:defRPr/>
            </a:pPr>
            <a:fld id="{1665C6FB-F253-4C83-B578-80150CDC81C4}" type="slidenum">
              <a:rPr lang="en-US"/>
              <a:pPr>
                <a:defRPr/>
              </a:pPr>
              <a:t>15</a:t>
            </a:fld>
            <a:endParaRPr lang="en-US"/>
          </a:p>
        </p:txBody>
      </p:sp>
      <p:sp>
        <p:nvSpPr>
          <p:cNvPr id="5" name="AutoShape 4"/>
          <p:cNvSpPr>
            <a:spLocks noChangeArrowheads="1"/>
          </p:cNvSpPr>
          <p:nvPr/>
        </p:nvSpPr>
        <p:spPr bwMode="ltGray">
          <a:xfrm rot="5400000">
            <a:off x="-2421733" y="12461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fontAlgn="auto">
              <a:spcBef>
                <a:spcPts val="0"/>
              </a:spcBef>
              <a:spcAft>
                <a:spcPts val="0"/>
              </a:spcAft>
              <a:defRPr/>
            </a:pPr>
            <a:endParaRPr lang="en-US"/>
          </a:p>
        </p:txBody>
      </p:sp>
      <p:sp>
        <p:nvSpPr>
          <p:cNvPr id="6" name="AutoShape 5"/>
          <p:cNvSpPr>
            <a:spLocks noChangeArrowheads="1"/>
          </p:cNvSpPr>
          <p:nvPr/>
        </p:nvSpPr>
        <p:spPr bwMode="ltGray">
          <a:xfrm rot="5400000" flipH="1">
            <a:off x="-2016125" y="1651794"/>
            <a:ext cx="4032250" cy="3929063"/>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fontAlgn="auto">
              <a:spcBef>
                <a:spcPts val="0"/>
              </a:spcBef>
              <a:spcAft>
                <a:spcPts val="0"/>
              </a:spcAft>
              <a:defRPr/>
            </a:pPr>
            <a:endParaRPr lang="en-US"/>
          </a:p>
        </p:txBody>
      </p:sp>
      <p:sp>
        <p:nvSpPr>
          <p:cNvPr id="14345" name="AutoShape 6"/>
          <p:cNvSpPr>
            <a:spLocks noChangeArrowheads="1"/>
          </p:cNvSpPr>
          <p:nvPr/>
        </p:nvSpPr>
        <p:spPr bwMode="gray">
          <a:xfrm>
            <a:off x="1441450" y="5435600"/>
            <a:ext cx="3740150" cy="508000"/>
          </a:xfrm>
          <a:prstGeom prst="roundRect">
            <a:avLst>
              <a:gd name="adj" fmla="val 50000"/>
            </a:avLst>
          </a:prstGeom>
          <a:noFill/>
          <a:ln w="28575" algn="ctr">
            <a:solidFill>
              <a:schemeClr val="bg2"/>
            </a:solidFill>
            <a:round/>
            <a:headEnd/>
            <a:tailEnd/>
          </a:ln>
        </p:spPr>
        <p:txBody>
          <a:bodyPr wrap="none" anchor="ctr"/>
          <a:lstStyle/>
          <a:p>
            <a:pPr eaLnBrk="0" hangingPunct="0"/>
            <a:r>
              <a:rPr lang="en-US" sz="2400" b="1" dirty="0" err="1" smtClean="0">
                <a:latin typeface="Constantia" pitchFamily="18" charset="0"/>
              </a:rPr>
              <a:t>Chia</a:t>
            </a:r>
            <a:r>
              <a:rPr lang="en-US" sz="2400" b="1" dirty="0" smtClean="0">
                <a:latin typeface="Constantia" pitchFamily="18" charset="0"/>
              </a:rPr>
              <a:t> </a:t>
            </a:r>
            <a:r>
              <a:rPr lang="en-US" sz="2400" b="1" dirty="0" err="1" smtClean="0">
                <a:latin typeface="Constantia" pitchFamily="18" charset="0"/>
              </a:rPr>
              <a:t>sẽ</a:t>
            </a:r>
            <a:r>
              <a:rPr lang="en-US" sz="2400" b="1" dirty="0" smtClean="0">
                <a:latin typeface="Constantia" pitchFamily="18" charset="0"/>
              </a:rPr>
              <a:t> </a:t>
            </a:r>
            <a:r>
              <a:rPr lang="en-US" sz="2400" b="1" dirty="0" err="1" smtClean="0">
                <a:latin typeface="Constantia" pitchFamily="18" charset="0"/>
              </a:rPr>
              <a:t>thông</a:t>
            </a:r>
            <a:r>
              <a:rPr lang="en-US" sz="2400" b="1" dirty="0" smtClean="0">
                <a:latin typeface="Constantia" pitchFamily="18" charset="0"/>
              </a:rPr>
              <a:t> tin </a:t>
            </a:r>
            <a:r>
              <a:rPr lang="en-US" sz="2400" b="1" dirty="0" err="1" smtClean="0">
                <a:latin typeface="Constantia" pitchFamily="18" charset="0"/>
              </a:rPr>
              <a:t>dự</a:t>
            </a:r>
            <a:r>
              <a:rPr lang="en-US" sz="2400" b="1" dirty="0" smtClean="0">
                <a:latin typeface="Constantia" pitchFamily="18" charset="0"/>
              </a:rPr>
              <a:t> </a:t>
            </a:r>
            <a:r>
              <a:rPr lang="en-US" sz="2400" b="1" dirty="0" err="1" smtClean="0">
                <a:latin typeface="Constantia" pitchFamily="18" charset="0"/>
              </a:rPr>
              <a:t>án</a:t>
            </a:r>
            <a:endParaRPr lang="en-US" sz="2400" b="1" dirty="0">
              <a:latin typeface="Constantia" pitchFamily="18" charset="0"/>
            </a:endParaRPr>
          </a:p>
        </p:txBody>
      </p:sp>
      <p:sp>
        <p:nvSpPr>
          <p:cNvPr id="14346" name="AutoShape 7"/>
          <p:cNvSpPr>
            <a:spLocks noChangeArrowheads="1"/>
          </p:cNvSpPr>
          <p:nvPr/>
        </p:nvSpPr>
        <p:spPr bwMode="gray">
          <a:xfrm>
            <a:off x="2432050" y="3886200"/>
            <a:ext cx="4502150" cy="508000"/>
          </a:xfrm>
          <a:prstGeom prst="roundRect">
            <a:avLst>
              <a:gd name="adj" fmla="val 50000"/>
            </a:avLst>
          </a:prstGeom>
          <a:noFill/>
          <a:ln w="28575" algn="ctr">
            <a:solidFill>
              <a:schemeClr val="bg2"/>
            </a:solidFill>
            <a:round/>
            <a:headEnd/>
            <a:tailEnd/>
          </a:ln>
        </p:spPr>
        <p:txBody>
          <a:bodyPr wrap="none" anchor="ctr"/>
          <a:lstStyle/>
          <a:p>
            <a:pPr eaLnBrk="0" hangingPunct="0"/>
            <a:r>
              <a:rPr lang="en-US" sz="2400" b="1" dirty="0" err="1" smtClean="0">
                <a:latin typeface="Constantia" pitchFamily="18" charset="0"/>
              </a:rPr>
              <a:t>Làm</a:t>
            </a:r>
            <a:r>
              <a:rPr lang="en-US" sz="2400" b="1" dirty="0" smtClean="0">
                <a:latin typeface="Constantia" pitchFamily="18" charset="0"/>
              </a:rPr>
              <a:t> </a:t>
            </a:r>
            <a:r>
              <a:rPr lang="en-US" sz="2400" b="1" dirty="0" err="1" smtClean="0">
                <a:latin typeface="Constantia" pitchFamily="18" charset="0"/>
              </a:rPr>
              <a:t>việc</a:t>
            </a:r>
            <a:r>
              <a:rPr lang="en-US" sz="2400" b="1" dirty="0" smtClean="0">
                <a:latin typeface="Constantia" pitchFamily="18" charset="0"/>
              </a:rPr>
              <a:t> </a:t>
            </a:r>
            <a:r>
              <a:rPr lang="en-US" sz="2400" b="1" dirty="0" err="1" smtClean="0">
                <a:latin typeface="Constantia" pitchFamily="18" charset="0"/>
              </a:rPr>
              <a:t>với</a:t>
            </a:r>
            <a:r>
              <a:rPr lang="en-US" sz="2400" b="1" dirty="0" smtClean="0">
                <a:latin typeface="Constantia" pitchFamily="18" charset="0"/>
              </a:rPr>
              <a:t> </a:t>
            </a:r>
            <a:r>
              <a:rPr lang="en-US" sz="2400" b="1" dirty="0" err="1" smtClean="0">
                <a:latin typeface="Constantia" pitchFamily="18" charset="0"/>
              </a:rPr>
              <a:t>công</a:t>
            </a:r>
            <a:r>
              <a:rPr lang="en-US" sz="2400" b="1" dirty="0" smtClean="0">
                <a:latin typeface="Constantia" pitchFamily="18" charset="0"/>
              </a:rPr>
              <a:t> </a:t>
            </a:r>
            <a:r>
              <a:rPr lang="en-US" sz="2400" b="1" dirty="0" err="1" smtClean="0">
                <a:latin typeface="Constantia" pitchFamily="18" charset="0"/>
              </a:rPr>
              <a:t>việc</a:t>
            </a:r>
            <a:r>
              <a:rPr lang="en-US" sz="2400" b="1" dirty="0" smtClean="0">
                <a:latin typeface="Constantia" pitchFamily="18" charset="0"/>
              </a:rPr>
              <a:t> (Task)</a:t>
            </a:r>
            <a:endParaRPr lang="en-US" sz="2400" b="1" dirty="0">
              <a:latin typeface="Constantia" pitchFamily="18" charset="0"/>
            </a:endParaRPr>
          </a:p>
        </p:txBody>
      </p:sp>
      <p:sp>
        <p:nvSpPr>
          <p:cNvPr id="14347" name="AutoShape 8"/>
          <p:cNvSpPr>
            <a:spLocks noChangeArrowheads="1"/>
          </p:cNvSpPr>
          <p:nvPr/>
        </p:nvSpPr>
        <p:spPr bwMode="gray">
          <a:xfrm>
            <a:off x="2438400" y="2997200"/>
            <a:ext cx="5257800" cy="508000"/>
          </a:xfrm>
          <a:prstGeom prst="roundRect">
            <a:avLst>
              <a:gd name="adj" fmla="val 50000"/>
            </a:avLst>
          </a:prstGeom>
          <a:noFill/>
          <a:ln w="28575" algn="ctr">
            <a:solidFill>
              <a:schemeClr val="bg2"/>
            </a:solidFill>
            <a:round/>
            <a:headEnd/>
            <a:tailEnd/>
          </a:ln>
        </p:spPr>
        <p:txBody>
          <a:bodyPr wrap="none" anchor="ctr"/>
          <a:lstStyle/>
          <a:p>
            <a:pPr eaLnBrk="0" hangingPunct="0"/>
            <a:r>
              <a:rPr lang="en-US" sz="2400" b="1" dirty="0" err="1" smtClean="0">
                <a:latin typeface="Constantia" pitchFamily="18" charset="0"/>
              </a:rPr>
              <a:t>Làm</a:t>
            </a:r>
            <a:r>
              <a:rPr lang="en-US" sz="2400" b="1" dirty="0" smtClean="0">
                <a:latin typeface="Constantia" pitchFamily="18" charset="0"/>
              </a:rPr>
              <a:t> </a:t>
            </a:r>
            <a:r>
              <a:rPr lang="en-US" sz="2400" b="1" dirty="0" err="1" smtClean="0">
                <a:latin typeface="Constantia" pitchFamily="18" charset="0"/>
              </a:rPr>
              <a:t>việc</a:t>
            </a:r>
            <a:r>
              <a:rPr lang="en-US" sz="2400" b="1" dirty="0" smtClean="0">
                <a:latin typeface="Constantia" pitchFamily="18" charset="0"/>
              </a:rPr>
              <a:t> </a:t>
            </a:r>
            <a:r>
              <a:rPr lang="en-US" sz="2400" b="1" dirty="0" err="1" smtClean="0">
                <a:latin typeface="Constantia" pitchFamily="18" charset="0"/>
              </a:rPr>
              <a:t>với</a:t>
            </a:r>
            <a:r>
              <a:rPr lang="en-US" sz="2400" b="1" dirty="0" smtClean="0">
                <a:latin typeface="Constantia" pitchFamily="18" charset="0"/>
              </a:rPr>
              <a:t> </a:t>
            </a:r>
            <a:r>
              <a:rPr lang="en-US" sz="2400" b="1" dirty="0" err="1" smtClean="0">
                <a:latin typeface="Constantia" pitchFamily="18" charset="0"/>
              </a:rPr>
              <a:t>tài</a:t>
            </a:r>
            <a:r>
              <a:rPr lang="en-US" sz="2400" b="1" dirty="0" smtClean="0">
                <a:latin typeface="Constantia" pitchFamily="18" charset="0"/>
              </a:rPr>
              <a:t> </a:t>
            </a:r>
            <a:r>
              <a:rPr lang="en-US" sz="2400" b="1" dirty="0" err="1" smtClean="0">
                <a:latin typeface="Constantia" pitchFamily="18" charset="0"/>
              </a:rPr>
              <a:t>nguyên</a:t>
            </a:r>
            <a:r>
              <a:rPr lang="en-US" sz="2400" b="1" dirty="0" smtClean="0">
                <a:latin typeface="Constantia" pitchFamily="18" charset="0"/>
              </a:rPr>
              <a:t>(Resource)</a:t>
            </a:r>
            <a:endParaRPr lang="en-US" sz="2400" b="1" dirty="0">
              <a:latin typeface="Constantia" pitchFamily="18" charset="0"/>
            </a:endParaRPr>
          </a:p>
        </p:txBody>
      </p:sp>
      <p:sp>
        <p:nvSpPr>
          <p:cNvPr id="14348" name="AutoShape 9"/>
          <p:cNvSpPr>
            <a:spLocks noChangeArrowheads="1"/>
          </p:cNvSpPr>
          <p:nvPr/>
        </p:nvSpPr>
        <p:spPr bwMode="gray">
          <a:xfrm>
            <a:off x="2133600" y="2103438"/>
            <a:ext cx="2667000" cy="563562"/>
          </a:xfrm>
          <a:prstGeom prst="roundRect">
            <a:avLst>
              <a:gd name="adj" fmla="val 50000"/>
            </a:avLst>
          </a:prstGeom>
          <a:noFill/>
          <a:ln w="28575" algn="ctr">
            <a:solidFill>
              <a:schemeClr val="bg2"/>
            </a:solidFill>
            <a:round/>
            <a:headEnd/>
            <a:tailEnd/>
          </a:ln>
        </p:spPr>
        <p:txBody>
          <a:bodyPr wrap="none" anchor="ctr"/>
          <a:lstStyle/>
          <a:p>
            <a:pPr eaLnBrk="0" hangingPunct="0"/>
            <a:r>
              <a:rPr lang="en-US" sz="2400" b="1" dirty="0" err="1" smtClean="0">
                <a:solidFill>
                  <a:srgbClr val="FFC000"/>
                </a:solidFill>
                <a:latin typeface="Constantia" pitchFamily="18" charset="0"/>
              </a:rPr>
              <a:t>Tạo</a:t>
            </a:r>
            <a:r>
              <a:rPr lang="en-US" sz="2400" b="1" dirty="0" smtClean="0">
                <a:solidFill>
                  <a:srgbClr val="FFC000"/>
                </a:solidFill>
                <a:latin typeface="Constantia" pitchFamily="18" charset="0"/>
              </a:rPr>
              <a:t> </a:t>
            </a:r>
            <a:r>
              <a:rPr lang="en-US" sz="2400" b="1" dirty="0" err="1" smtClean="0">
                <a:solidFill>
                  <a:srgbClr val="FFC000"/>
                </a:solidFill>
                <a:latin typeface="Constantia" pitchFamily="18" charset="0"/>
              </a:rPr>
              <a:t>mới</a:t>
            </a:r>
            <a:r>
              <a:rPr lang="en-US" sz="2400" b="1" dirty="0" smtClean="0">
                <a:solidFill>
                  <a:srgbClr val="FFC000"/>
                </a:solidFill>
                <a:latin typeface="Constantia" pitchFamily="18" charset="0"/>
              </a:rPr>
              <a:t> </a:t>
            </a:r>
            <a:r>
              <a:rPr lang="en-US" sz="2400" b="1" dirty="0" err="1" smtClean="0">
                <a:solidFill>
                  <a:srgbClr val="FFC000"/>
                </a:solidFill>
                <a:latin typeface="Constantia" pitchFamily="18" charset="0"/>
              </a:rPr>
              <a:t>dự</a:t>
            </a:r>
            <a:r>
              <a:rPr lang="en-US" sz="2400" b="1" dirty="0" smtClean="0">
                <a:solidFill>
                  <a:srgbClr val="FFC000"/>
                </a:solidFill>
                <a:latin typeface="Constantia" pitchFamily="18" charset="0"/>
              </a:rPr>
              <a:t> </a:t>
            </a:r>
            <a:r>
              <a:rPr lang="en-US" sz="2400" b="1" dirty="0" err="1" smtClean="0">
                <a:solidFill>
                  <a:srgbClr val="FFC000"/>
                </a:solidFill>
                <a:latin typeface="Constantia" pitchFamily="18" charset="0"/>
              </a:rPr>
              <a:t>án</a:t>
            </a:r>
            <a:endParaRPr lang="en-US" sz="2400" b="1" dirty="0">
              <a:solidFill>
                <a:srgbClr val="FFC000"/>
              </a:solidFill>
              <a:latin typeface="Constantia" pitchFamily="18" charset="0"/>
            </a:endParaRPr>
          </a:p>
        </p:txBody>
      </p:sp>
      <p:sp>
        <p:nvSpPr>
          <p:cNvPr id="14349" name="AutoShape 10"/>
          <p:cNvSpPr>
            <a:spLocks noChangeArrowheads="1"/>
          </p:cNvSpPr>
          <p:nvPr/>
        </p:nvSpPr>
        <p:spPr bwMode="gray">
          <a:xfrm>
            <a:off x="1460500" y="1371600"/>
            <a:ext cx="5473700" cy="495300"/>
          </a:xfrm>
          <a:prstGeom prst="roundRect">
            <a:avLst>
              <a:gd name="adj" fmla="val 50000"/>
            </a:avLst>
          </a:prstGeom>
          <a:noFill/>
          <a:ln w="28575" algn="ctr">
            <a:solidFill>
              <a:schemeClr val="bg2"/>
            </a:solidFill>
            <a:round/>
            <a:headEnd/>
            <a:tailEnd/>
          </a:ln>
        </p:spPr>
        <p:txBody>
          <a:bodyPr wrap="none" anchor="ctr"/>
          <a:lstStyle/>
          <a:p>
            <a:pPr eaLnBrk="0" hangingPunct="0"/>
            <a:r>
              <a:rPr lang="en-US" sz="2400" b="1" dirty="0" err="1" smtClean="0">
                <a:latin typeface="Constantia" pitchFamily="18" charset="0"/>
              </a:rPr>
              <a:t>Tổng</a:t>
            </a:r>
            <a:r>
              <a:rPr lang="en-US" sz="2400" b="1" dirty="0" smtClean="0">
                <a:latin typeface="Constantia" pitchFamily="18" charset="0"/>
              </a:rPr>
              <a:t> </a:t>
            </a:r>
            <a:r>
              <a:rPr lang="en-US" sz="2400" b="1" dirty="0" err="1" smtClean="0">
                <a:latin typeface="Constantia" pitchFamily="18" charset="0"/>
              </a:rPr>
              <a:t>quan</a:t>
            </a:r>
            <a:r>
              <a:rPr lang="en-US" sz="2400" b="1" dirty="0" smtClean="0">
                <a:latin typeface="Constantia" pitchFamily="18" charset="0"/>
              </a:rPr>
              <a:t> </a:t>
            </a:r>
            <a:r>
              <a:rPr lang="en-US" sz="2400" b="1" dirty="0" err="1" smtClean="0">
                <a:latin typeface="Constantia" pitchFamily="18" charset="0"/>
              </a:rPr>
              <a:t>về</a:t>
            </a:r>
            <a:r>
              <a:rPr lang="en-US" sz="2400" b="1" dirty="0" smtClean="0">
                <a:latin typeface="Constantia" pitchFamily="18" charset="0"/>
              </a:rPr>
              <a:t> Microsoft Project 2010</a:t>
            </a:r>
            <a:endParaRPr lang="en-US" sz="2400" b="1" dirty="0">
              <a:latin typeface="Constantia" pitchFamily="18" charset="0"/>
            </a:endParaRPr>
          </a:p>
        </p:txBody>
      </p:sp>
      <p:grpSp>
        <p:nvGrpSpPr>
          <p:cNvPr id="2" name="Group 11"/>
          <p:cNvGrpSpPr>
            <a:grpSpLocks/>
          </p:cNvGrpSpPr>
          <p:nvPr/>
        </p:nvGrpSpPr>
        <p:grpSpPr bwMode="auto">
          <a:xfrm>
            <a:off x="1143000" y="1460500"/>
            <a:ext cx="381000" cy="381000"/>
            <a:chOff x="2078" y="1680"/>
            <a:chExt cx="1615" cy="1615"/>
          </a:xfrm>
        </p:grpSpPr>
        <p:sp>
          <p:nvSpPr>
            <p:cNvPr id="14380" name="Oval 12"/>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en-US">
                <a:latin typeface="Constantia" pitchFamily="18" charset="0"/>
              </a:endParaRPr>
            </a:p>
          </p:txBody>
        </p:sp>
        <p:sp>
          <p:nvSpPr>
            <p:cNvPr id="14381" name="Oval 13"/>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en-US">
                <a:latin typeface="Constantia" pitchFamily="18" charset="0"/>
              </a:endParaRPr>
            </a:p>
          </p:txBody>
        </p:sp>
        <p:sp>
          <p:nvSpPr>
            <p:cNvPr id="15" name="Oval 14"/>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fontAlgn="auto">
                <a:spcBef>
                  <a:spcPts val="0"/>
                </a:spcBef>
                <a:spcAft>
                  <a:spcPts val="0"/>
                </a:spcAft>
                <a:defRPr/>
              </a:pPr>
              <a:endParaRPr lang="en-US">
                <a:latin typeface="+mn-lt"/>
                <a:cs typeface="+mn-cs"/>
              </a:endParaRPr>
            </a:p>
          </p:txBody>
        </p:sp>
        <p:sp>
          <p:nvSpPr>
            <p:cNvPr id="14383" name="Oval 15"/>
            <p:cNvSpPr>
              <a:spLocks noChangeArrowheads="1"/>
            </p:cNvSpPr>
            <p:nvPr/>
          </p:nvSpPr>
          <p:spPr bwMode="gray">
            <a:xfrm>
              <a:off x="2254" y="1856"/>
              <a:ext cx="1262" cy="1264"/>
            </a:xfrm>
            <a:prstGeom prst="ellipse">
              <a:avLst/>
            </a:prstGeom>
            <a:gradFill rotWithShape="1">
              <a:gsLst>
                <a:gs pos="0">
                  <a:srgbClr val="000000"/>
                </a:gs>
                <a:gs pos="100000">
                  <a:srgbClr val="FFCC00"/>
                </a:gs>
              </a:gsLst>
              <a:lin ang="2700000" scaled="1"/>
            </a:gradFill>
            <a:ln w="38100" algn="ctr">
              <a:noFill/>
              <a:round/>
              <a:headEnd/>
              <a:tailEnd/>
            </a:ln>
          </p:spPr>
          <p:txBody>
            <a:bodyPr wrap="none" anchor="ctr">
              <a:spAutoFit/>
            </a:bodyPr>
            <a:lstStyle/>
            <a:p>
              <a:endParaRPr lang="en-US">
                <a:latin typeface="Constantia" pitchFamily="18" charset="0"/>
              </a:endParaRPr>
            </a:p>
          </p:txBody>
        </p:sp>
        <p:sp>
          <p:nvSpPr>
            <p:cNvPr id="17" name="Oval 16"/>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fontAlgn="auto">
                <a:spcBef>
                  <a:spcPts val="0"/>
                </a:spcBef>
                <a:spcAft>
                  <a:spcPts val="0"/>
                </a:spcAft>
                <a:defRPr/>
              </a:pPr>
              <a:endParaRPr lang="en-US">
                <a:latin typeface="+mn-lt"/>
                <a:cs typeface="+mn-cs"/>
              </a:endParaRPr>
            </a:p>
          </p:txBody>
        </p:sp>
        <p:sp>
          <p:nvSpPr>
            <p:cNvPr id="14385" name="Oval 17"/>
            <p:cNvSpPr>
              <a:spLocks noChangeArrowheads="1"/>
            </p:cNvSpPr>
            <p:nvPr/>
          </p:nvSpPr>
          <p:spPr bwMode="gray">
            <a:xfrm>
              <a:off x="2337" y="1939"/>
              <a:ext cx="1096" cy="1098"/>
            </a:xfrm>
            <a:prstGeom prst="ellipse">
              <a:avLst/>
            </a:prstGeom>
            <a:gradFill rotWithShape="1">
              <a:gsLst>
                <a:gs pos="0">
                  <a:srgbClr val="FFCC00"/>
                </a:gs>
                <a:gs pos="100000">
                  <a:srgbClr val="7C6300"/>
                </a:gs>
              </a:gsLst>
              <a:lin ang="2700000" scaled="1"/>
            </a:gradFill>
            <a:ln w="38100" algn="ctr">
              <a:noFill/>
              <a:round/>
              <a:headEnd/>
              <a:tailEnd/>
            </a:ln>
          </p:spPr>
          <p:txBody>
            <a:bodyPr anchor="ctr">
              <a:spAutoFit/>
            </a:bodyPr>
            <a:lstStyle/>
            <a:p>
              <a:endParaRPr lang="en-US">
                <a:latin typeface="Constantia" pitchFamily="18" charset="0"/>
              </a:endParaRPr>
            </a:p>
          </p:txBody>
        </p:sp>
      </p:grpSp>
      <p:grpSp>
        <p:nvGrpSpPr>
          <p:cNvPr id="3" name="Group 18"/>
          <p:cNvGrpSpPr>
            <a:grpSpLocks/>
          </p:cNvGrpSpPr>
          <p:nvPr/>
        </p:nvGrpSpPr>
        <p:grpSpPr bwMode="auto">
          <a:xfrm>
            <a:off x="1828800" y="2209800"/>
            <a:ext cx="381000" cy="381000"/>
            <a:chOff x="2078" y="1680"/>
            <a:chExt cx="1615" cy="1615"/>
          </a:xfrm>
        </p:grpSpPr>
        <p:sp>
          <p:nvSpPr>
            <p:cNvPr id="14374" name="Oval 19"/>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en-US">
                <a:latin typeface="Constantia" pitchFamily="18" charset="0"/>
              </a:endParaRPr>
            </a:p>
          </p:txBody>
        </p:sp>
        <p:sp>
          <p:nvSpPr>
            <p:cNvPr id="14375" name="Oval 20"/>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en-US">
                <a:latin typeface="Constantia" pitchFamily="18" charset="0"/>
              </a:endParaRPr>
            </a:p>
          </p:txBody>
        </p:sp>
        <p:sp>
          <p:nvSpPr>
            <p:cNvPr id="22" name="Oval 21"/>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fontAlgn="auto">
                <a:spcBef>
                  <a:spcPts val="0"/>
                </a:spcBef>
                <a:spcAft>
                  <a:spcPts val="0"/>
                </a:spcAft>
                <a:defRPr/>
              </a:pPr>
              <a:endParaRPr lang="en-US">
                <a:latin typeface="+mn-lt"/>
                <a:cs typeface="+mn-cs"/>
              </a:endParaRPr>
            </a:p>
          </p:txBody>
        </p:sp>
        <p:sp>
          <p:nvSpPr>
            <p:cNvPr id="14377" name="Oval 22"/>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w="38100" algn="ctr">
              <a:noFill/>
              <a:round/>
              <a:headEnd/>
              <a:tailEnd/>
            </a:ln>
          </p:spPr>
          <p:txBody>
            <a:bodyPr wrap="none" anchor="ctr">
              <a:spAutoFit/>
            </a:bodyPr>
            <a:lstStyle/>
            <a:p>
              <a:endParaRPr lang="en-US">
                <a:latin typeface="Constantia" pitchFamily="18" charset="0"/>
              </a:endParaRPr>
            </a:p>
          </p:txBody>
        </p:sp>
        <p:sp>
          <p:nvSpPr>
            <p:cNvPr id="24" name="Oval 23"/>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fontAlgn="auto">
                <a:spcBef>
                  <a:spcPts val="0"/>
                </a:spcBef>
                <a:spcAft>
                  <a:spcPts val="0"/>
                </a:spcAft>
                <a:defRPr/>
              </a:pPr>
              <a:endParaRPr lang="en-US">
                <a:latin typeface="+mn-lt"/>
                <a:cs typeface="+mn-cs"/>
              </a:endParaRPr>
            </a:p>
          </p:txBody>
        </p:sp>
        <p:sp>
          <p:nvSpPr>
            <p:cNvPr id="14379" name="Oval 24"/>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w="38100" algn="ctr">
              <a:noFill/>
              <a:round/>
              <a:headEnd/>
              <a:tailEnd/>
            </a:ln>
          </p:spPr>
          <p:txBody>
            <a:bodyPr anchor="ctr">
              <a:spAutoFit/>
            </a:bodyPr>
            <a:lstStyle/>
            <a:p>
              <a:endParaRPr lang="en-US">
                <a:latin typeface="Constantia" pitchFamily="18" charset="0"/>
              </a:endParaRPr>
            </a:p>
          </p:txBody>
        </p:sp>
      </p:grpSp>
      <p:grpSp>
        <p:nvGrpSpPr>
          <p:cNvPr id="7" name="Group 25"/>
          <p:cNvGrpSpPr>
            <a:grpSpLocks/>
          </p:cNvGrpSpPr>
          <p:nvPr/>
        </p:nvGrpSpPr>
        <p:grpSpPr bwMode="auto">
          <a:xfrm>
            <a:off x="2133600" y="3073400"/>
            <a:ext cx="381000" cy="381000"/>
            <a:chOff x="2078" y="1680"/>
            <a:chExt cx="1615" cy="1615"/>
          </a:xfrm>
        </p:grpSpPr>
        <p:sp>
          <p:nvSpPr>
            <p:cNvPr id="14368" name="Oval 26"/>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en-US">
                <a:latin typeface="Constantia" pitchFamily="18" charset="0"/>
              </a:endParaRPr>
            </a:p>
          </p:txBody>
        </p:sp>
        <p:sp>
          <p:nvSpPr>
            <p:cNvPr id="14369" name="Oval 27"/>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en-US">
                <a:latin typeface="Constantia" pitchFamily="18" charset="0"/>
              </a:endParaRPr>
            </a:p>
          </p:txBody>
        </p:sp>
        <p:sp>
          <p:nvSpPr>
            <p:cNvPr id="29" name="Oval 28"/>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fontAlgn="auto">
                <a:spcBef>
                  <a:spcPts val="0"/>
                </a:spcBef>
                <a:spcAft>
                  <a:spcPts val="0"/>
                </a:spcAft>
                <a:defRPr/>
              </a:pPr>
              <a:endParaRPr lang="en-US">
                <a:latin typeface="+mn-lt"/>
                <a:cs typeface="+mn-cs"/>
              </a:endParaRPr>
            </a:p>
          </p:txBody>
        </p:sp>
        <p:sp>
          <p:nvSpPr>
            <p:cNvPr id="14371" name="Oval 29"/>
            <p:cNvSpPr>
              <a:spLocks noChangeArrowheads="1"/>
            </p:cNvSpPr>
            <p:nvPr/>
          </p:nvSpPr>
          <p:spPr bwMode="gray">
            <a:xfrm>
              <a:off x="2254" y="1856"/>
              <a:ext cx="1262" cy="1264"/>
            </a:xfrm>
            <a:prstGeom prst="ellipse">
              <a:avLst/>
            </a:prstGeom>
            <a:gradFill rotWithShape="1">
              <a:gsLst>
                <a:gs pos="0">
                  <a:srgbClr val="21B3E1"/>
                </a:gs>
                <a:gs pos="100000">
                  <a:srgbClr val="0F5368"/>
                </a:gs>
              </a:gsLst>
              <a:lin ang="5400000" scaled="1"/>
            </a:gradFill>
            <a:ln w="38100" algn="ctr">
              <a:noFill/>
              <a:round/>
              <a:headEnd/>
              <a:tailEnd/>
            </a:ln>
          </p:spPr>
          <p:txBody>
            <a:bodyPr wrap="none" anchor="ctr">
              <a:spAutoFit/>
            </a:bodyPr>
            <a:lstStyle/>
            <a:p>
              <a:endParaRPr lang="en-US">
                <a:latin typeface="Constantia" pitchFamily="18" charset="0"/>
              </a:endParaRPr>
            </a:p>
          </p:txBody>
        </p:sp>
        <p:sp>
          <p:nvSpPr>
            <p:cNvPr id="31" name="Oval 30"/>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fontAlgn="auto">
                <a:spcBef>
                  <a:spcPts val="0"/>
                </a:spcBef>
                <a:spcAft>
                  <a:spcPts val="0"/>
                </a:spcAft>
                <a:defRPr/>
              </a:pPr>
              <a:endParaRPr lang="en-US">
                <a:latin typeface="+mn-lt"/>
                <a:cs typeface="+mn-cs"/>
              </a:endParaRPr>
            </a:p>
          </p:txBody>
        </p:sp>
        <p:sp>
          <p:nvSpPr>
            <p:cNvPr id="14373" name="Oval 31"/>
            <p:cNvSpPr>
              <a:spLocks noChangeArrowheads="1"/>
            </p:cNvSpPr>
            <p:nvPr/>
          </p:nvSpPr>
          <p:spPr bwMode="gray">
            <a:xfrm>
              <a:off x="2337" y="1939"/>
              <a:ext cx="1096" cy="1098"/>
            </a:xfrm>
            <a:prstGeom prst="ellipse">
              <a:avLst/>
            </a:prstGeom>
            <a:solidFill>
              <a:srgbClr val="FF0000"/>
            </a:solidFill>
            <a:ln w="38100" algn="ctr">
              <a:noFill/>
              <a:round/>
              <a:headEnd/>
              <a:tailEnd/>
            </a:ln>
          </p:spPr>
          <p:txBody>
            <a:bodyPr anchor="ctr">
              <a:spAutoFit/>
            </a:bodyPr>
            <a:lstStyle/>
            <a:p>
              <a:endParaRPr lang="en-US">
                <a:latin typeface="Constantia" pitchFamily="18" charset="0"/>
              </a:endParaRPr>
            </a:p>
          </p:txBody>
        </p:sp>
      </p:grpSp>
      <p:grpSp>
        <p:nvGrpSpPr>
          <p:cNvPr id="8" name="Group 32"/>
          <p:cNvGrpSpPr>
            <a:grpSpLocks/>
          </p:cNvGrpSpPr>
          <p:nvPr/>
        </p:nvGrpSpPr>
        <p:grpSpPr bwMode="auto">
          <a:xfrm>
            <a:off x="2133600" y="3987800"/>
            <a:ext cx="381000" cy="381000"/>
            <a:chOff x="2078" y="1680"/>
            <a:chExt cx="1615" cy="1615"/>
          </a:xfrm>
        </p:grpSpPr>
        <p:sp>
          <p:nvSpPr>
            <p:cNvPr id="14362" name="Oval 33"/>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en-US">
                <a:latin typeface="Constantia" pitchFamily="18" charset="0"/>
              </a:endParaRPr>
            </a:p>
          </p:txBody>
        </p:sp>
        <p:sp>
          <p:nvSpPr>
            <p:cNvPr id="14363" name="Oval 34"/>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en-US">
                <a:latin typeface="Constantia" pitchFamily="18" charset="0"/>
              </a:endParaRPr>
            </a:p>
          </p:txBody>
        </p:sp>
        <p:sp>
          <p:nvSpPr>
            <p:cNvPr id="36" name="Oval 35"/>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fontAlgn="auto">
                <a:spcBef>
                  <a:spcPts val="0"/>
                </a:spcBef>
                <a:spcAft>
                  <a:spcPts val="0"/>
                </a:spcAft>
                <a:defRPr/>
              </a:pPr>
              <a:endParaRPr lang="en-US">
                <a:latin typeface="+mn-lt"/>
                <a:cs typeface="+mn-cs"/>
              </a:endParaRPr>
            </a:p>
          </p:txBody>
        </p:sp>
        <p:sp>
          <p:nvSpPr>
            <p:cNvPr id="14365" name="Oval 36"/>
            <p:cNvSpPr>
              <a:spLocks noChangeArrowheads="1"/>
            </p:cNvSpPr>
            <p:nvPr/>
          </p:nvSpPr>
          <p:spPr bwMode="gray">
            <a:xfrm>
              <a:off x="2254" y="1856"/>
              <a:ext cx="1262" cy="1264"/>
            </a:xfrm>
            <a:prstGeom prst="ellipse">
              <a:avLst/>
            </a:prstGeom>
            <a:gradFill rotWithShape="1">
              <a:gsLst>
                <a:gs pos="0">
                  <a:srgbClr val="000000"/>
                </a:gs>
                <a:gs pos="100000">
                  <a:srgbClr val="8D67E1"/>
                </a:gs>
              </a:gsLst>
              <a:lin ang="2700000" scaled="1"/>
            </a:gradFill>
            <a:ln w="38100" algn="ctr">
              <a:noFill/>
              <a:round/>
              <a:headEnd/>
              <a:tailEnd/>
            </a:ln>
          </p:spPr>
          <p:txBody>
            <a:bodyPr wrap="none" anchor="ctr">
              <a:spAutoFit/>
            </a:bodyPr>
            <a:lstStyle/>
            <a:p>
              <a:endParaRPr lang="en-US">
                <a:latin typeface="Constantia" pitchFamily="18" charset="0"/>
              </a:endParaRPr>
            </a:p>
          </p:txBody>
        </p:sp>
        <p:sp>
          <p:nvSpPr>
            <p:cNvPr id="38" name="Oval 37"/>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fontAlgn="auto">
                <a:spcBef>
                  <a:spcPts val="0"/>
                </a:spcBef>
                <a:spcAft>
                  <a:spcPts val="0"/>
                </a:spcAft>
                <a:defRPr/>
              </a:pPr>
              <a:endParaRPr lang="en-US">
                <a:latin typeface="+mn-lt"/>
                <a:cs typeface="+mn-cs"/>
              </a:endParaRPr>
            </a:p>
          </p:txBody>
        </p:sp>
        <p:sp>
          <p:nvSpPr>
            <p:cNvPr id="14367" name="Oval 38"/>
            <p:cNvSpPr>
              <a:spLocks noChangeArrowheads="1"/>
            </p:cNvSpPr>
            <p:nvPr/>
          </p:nvSpPr>
          <p:spPr bwMode="gray">
            <a:xfrm>
              <a:off x="2337" y="1939"/>
              <a:ext cx="1096" cy="1098"/>
            </a:xfrm>
            <a:prstGeom prst="ellipse">
              <a:avLst/>
            </a:prstGeom>
            <a:gradFill rotWithShape="1">
              <a:gsLst>
                <a:gs pos="0">
                  <a:srgbClr val="8D67E1"/>
                </a:gs>
                <a:gs pos="100000">
                  <a:srgbClr val="45326D"/>
                </a:gs>
              </a:gsLst>
              <a:lin ang="2700000" scaled="1"/>
            </a:gradFill>
            <a:ln w="38100" algn="ctr">
              <a:noFill/>
              <a:round/>
              <a:headEnd/>
              <a:tailEnd/>
            </a:ln>
          </p:spPr>
          <p:txBody>
            <a:bodyPr anchor="ctr">
              <a:spAutoFit/>
            </a:bodyPr>
            <a:lstStyle/>
            <a:p>
              <a:endParaRPr lang="en-US">
                <a:latin typeface="Constantia" pitchFamily="18" charset="0"/>
              </a:endParaRPr>
            </a:p>
          </p:txBody>
        </p:sp>
      </p:grpSp>
      <p:grpSp>
        <p:nvGrpSpPr>
          <p:cNvPr id="9" name="Group 39"/>
          <p:cNvGrpSpPr>
            <a:grpSpLocks/>
          </p:cNvGrpSpPr>
          <p:nvPr/>
        </p:nvGrpSpPr>
        <p:grpSpPr bwMode="auto">
          <a:xfrm>
            <a:off x="1143000" y="5484812"/>
            <a:ext cx="355600" cy="381000"/>
            <a:chOff x="2078" y="1680"/>
            <a:chExt cx="1615" cy="1615"/>
          </a:xfrm>
        </p:grpSpPr>
        <p:sp>
          <p:nvSpPr>
            <p:cNvPr id="14356" name="Oval 40"/>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en-US">
                <a:latin typeface="Constantia" pitchFamily="18" charset="0"/>
              </a:endParaRPr>
            </a:p>
          </p:txBody>
        </p:sp>
        <p:sp>
          <p:nvSpPr>
            <p:cNvPr id="14357" name="Oval 41"/>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en-US">
                <a:latin typeface="Constantia" pitchFamily="18" charset="0"/>
              </a:endParaRPr>
            </a:p>
          </p:txBody>
        </p:sp>
        <p:sp>
          <p:nvSpPr>
            <p:cNvPr id="43" name="Oval 42"/>
            <p:cNvSpPr>
              <a:spLocks noChangeArrowheads="1"/>
            </p:cNvSpPr>
            <p:nvPr/>
          </p:nvSpPr>
          <p:spPr bwMode="gray">
            <a:xfrm>
              <a:off x="2251" y="1855"/>
              <a:ext cx="1262"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fontAlgn="auto">
                <a:spcBef>
                  <a:spcPts val="0"/>
                </a:spcBef>
                <a:spcAft>
                  <a:spcPts val="0"/>
                </a:spcAft>
                <a:defRPr/>
              </a:pPr>
              <a:endParaRPr lang="en-US">
                <a:latin typeface="+mn-lt"/>
                <a:cs typeface="+mn-cs"/>
              </a:endParaRPr>
            </a:p>
          </p:txBody>
        </p:sp>
        <p:sp>
          <p:nvSpPr>
            <p:cNvPr id="14359" name="Oval 43"/>
            <p:cNvSpPr>
              <a:spLocks noChangeArrowheads="1"/>
            </p:cNvSpPr>
            <p:nvPr/>
          </p:nvSpPr>
          <p:spPr bwMode="gray">
            <a:xfrm>
              <a:off x="2254" y="1856"/>
              <a:ext cx="1262" cy="1264"/>
            </a:xfrm>
            <a:prstGeom prst="ellipse">
              <a:avLst/>
            </a:prstGeom>
            <a:gradFill rotWithShape="1">
              <a:gsLst>
                <a:gs pos="0">
                  <a:srgbClr val="000000"/>
                </a:gs>
                <a:gs pos="100000">
                  <a:srgbClr val="E35E23"/>
                </a:gs>
              </a:gsLst>
              <a:lin ang="2700000" scaled="1"/>
            </a:gradFill>
            <a:ln w="38100" algn="ctr">
              <a:noFill/>
              <a:round/>
              <a:headEnd/>
              <a:tailEnd/>
            </a:ln>
          </p:spPr>
          <p:txBody>
            <a:bodyPr wrap="none" anchor="ctr">
              <a:spAutoFit/>
            </a:bodyPr>
            <a:lstStyle/>
            <a:p>
              <a:endParaRPr lang="en-US">
                <a:latin typeface="Constantia" pitchFamily="18" charset="0"/>
              </a:endParaRPr>
            </a:p>
          </p:txBody>
        </p:sp>
        <p:sp>
          <p:nvSpPr>
            <p:cNvPr id="45" name="Oval 44"/>
            <p:cNvSpPr>
              <a:spLocks noChangeArrowheads="1"/>
            </p:cNvSpPr>
            <p:nvPr/>
          </p:nvSpPr>
          <p:spPr bwMode="gray">
            <a:xfrm>
              <a:off x="2338" y="1936"/>
              <a:ext cx="1096"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fontAlgn="auto">
                <a:spcBef>
                  <a:spcPts val="0"/>
                </a:spcBef>
                <a:spcAft>
                  <a:spcPts val="0"/>
                </a:spcAft>
                <a:defRPr/>
              </a:pPr>
              <a:endParaRPr lang="en-US">
                <a:latin typeface="+mn-lt"/>
                <a:cs typeface="+mn-cs"/>
              </a:endParaRPr>
            </a:p>
          </p:txBody>
        </p:sp>
        <p:sp>
          <p:nvSpPr>
            <p:cNvPr id="14361" name="Oval 45"/>
            <p:cNvSpPr>
              <a:spLocks noChangeArrowheads="1"/>
            </p:cNvSpPr>
            <p:nvPr/>
          </p:nvSpPr>
          <p:spPr bwMode="gray">
            <a:xfrm>
              <a:off x="2337" y="1939"/>
              <a:ext cx="1096" cy="1098"/>
            </a:xfrm>
            <a:prstGeom prst="ellipse">
              <a:avLst/>
            </a:prstGeom>
            <a:gradFill rotWithShape="1">
              <a:gsLst>
                <a:gs pos="0">
                  <a:srgbClr val="E35E23"/>
                </a:gs>
                <a:gs pos="100000">
                  <a:srgbClr val="6E2E11"/>
                </a:gs>
              </a:gsLst>
              <a:lin ang="2700000" scaled="1"/>
            </a:gradFill>
            <a:ln w="38100" algn="ctr">
              <a:noFill/>
              <a:round/>
              <a:headEnd/>
              <a:tailEnd/>
            </a:ln>
          </p:spPr>
          <p:txBody>
            <a:bodyPr anchor="ctr">
              <a:spAutoFit/>
            </a:bodyPr>
            <a:lstStyle/>
            <a:p>
              <a:endParaRPr lang="en-US">
                <a:latin typeface="Constantia" pitchFamily="18" charset="0"/>
              </a:endParaRPr>
            </a:p>
          </p:txBody>
        </p:sp>
      </p:grpSp>
      <p:pic>
        <p:nvPicPr>
          <p:cNvPr id="48"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sp>
        <p:nvSpPr>
          <p:cNvPr id="49" name="AutoShape 6"/>
          <p:cNvSpPr>
            <a:spLocks noChangeArrowheads="1"/>
          </p:cNvSpPr>
          <p:nvPr/>
        </p:nvSpPr>
        <p:spPr bwMode="gray">
          <a:xfrm>
            <a:off x="2051050" y="4749800"/>
            <a:ext cx="4273550" cy="508000"/>
          </a:xfrm>
          <a:prstGeom prst="roundRect">
            <a:avLst>
              <a:gd name="adj" fmla="val 50000"/>
            </a:avLst>
          </a:prstGeom>
          <a:noFill/>
          <a:ln w="28575" algn="ctr">
            <a:solidFill>
              <a:schemeClr val="bg2"/>
            </a:solidFill>
            <a:round/>
            <a:headEnd/>
            <a:tailEnd/>
          </a:ln>
        </p:spPr>
        <p:txBody>
          <a:bodyPr wrap="none" anchor="ctr"/>
          <a:lstStyle/>
          <a:p>
            <a:pPr eaLnBrk="0" hangingPunct="0"/>
            <a:r>
              <a:rPr lang="en-US" sz="2400" b="1" dirty="0" smtClean="0">
                <a:latin typeface="Constantia" pitchFamily="18" charset="0"/>
              </a:rPr>
              <a:t>Theo </a:t>
            </a:r>
            <a:r>
              <a:rPr lang="en-US" sz="2400" b="1" dirty="0" err="1" smtClean="0">
                <a:latin typeface="Constantia" pitchFamily="18" charset="0"/>
              </a:rPr>
              <a:t>dõi</a:t>
            </a:r>
            <a:r>
              <a:rPr lang="en-US" sz="2400" b="1" dirty="0" smtClean="0">
                <a:latin typeface="Constantia" pitchFamily="18" charset="0"/>
              </a:rPr>
              <a:t>  </a:t>
            </a:r>
            <a:r>
              <a:rPr lang="en-US" sz="2400" b="1" dirty="0" err="1" smtClean="0">
                <a:latin typeface="Constantia" pitchFamily="18" charset="0"/>
              </a:rPr>
              <a:t>tiến</a:t>
            </a:r>
            <a:r>
              <a:rPr lang="en-US" sz="2400" b="1" dirty="0" smtClean="0">
                <a:latin typeface="Constantia" pitchFamily="18" charset="0"/>
              </a:rPr>
              <a:t> </a:t>
            </a:r>
            <a:r>
              <a:rPr lang="en-US" sz="2400" b="1" dirty="0" err="1" smtClean="0">
                <a:latin typeface="Constantia" pitchFamily="18" charset="0"/>
              </a:rPr>
              <a:t>độ</a:t>
            </a:r>
            <a:r>
              <a:rPr lang="en-US" sz="2400" b="1" dirty="0" smtClean="0">
                <a:latin typeface="Constantia" pitchFamily="18" charset="0"/>
              </a:rPr>
              <a:t> </a:t>
            </a:r>
            <a:r>
              <a:rPr lang="en-US" sz="2400" b="1" dirty="0" err="1" smtClean="0">
                <a:latin typeface="Constantia" pitchFamily="18" charset="0"/>
              </a:rPr>
              <a:t>công</a:t>
            </a:r>
            <a:r>
              <a:rPr lang="en-US" sz="2400" b="1" dirty="0" smtClean="0">
                <a:latin typeface="Constantia" pitchFamily="18" charset="0"/>
              </a:rPr>
              <a:t> </a:t>
            </a:r>
            <a:r>
              <a:rPr lang="en-US" sz="2400" b="1" dirty="0" err="1" smtClean="0">
                <a:latin typeface="Constantia" pitchFamily="18" charset="0"/>
              </a:rPr>
              <a:t>việc</a:t>
            </a:r>
            <a:endParaRPr lang="en-US" sz="2400" b="1" dirty="0">
              <a:latin typeface="Constantia" pitchFamily="18" charset="0"/>
            </a:endParaRPr>
          </a:p>
        </p:txBody>
      </p:sp>
      <p:grpSp>
        <p:nvGrpSpPr>
          <p:cNvPr id="10" name="Group 39"/>
          <p:cNvGrpSpPr>
            <a:grpSpLocks/>
          </p:cNvGrpSpPr>
          <p:nvPr/>
        </p:nvGrpSpPr>
        <p:grpSpPr bwMode="auto">
          <a:xfrm>
            <a:off x="1752600" y="4799012"/>
            <a:ext cx="355600" cy="381000"/>
            <a:chOff x="2078" y="1680"/>
            <a:chExt cx="1615" cy="1615"/>
          </a:xfrm>
        </p:grpSpPr>
        <p:sp>
          <p:nvSpPr>
            <p:cNvPr id="51" name="Oval 40"/>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en-US">
                <a:latin typeface="Constantia" pitchFamily="18" charset="0"/>
              </a:endParaRPr>
            </a:p>
          </p:txBody>
        </p:sp>
        <p:sp>
          <p:nvSpPr>
            <p:cNvPr id="52" name="Oval 41"/>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en-US">
                <a:latin typeface="Constantia" pitchFamily="18" charset="0"/>
              </a:endParaRPr>
            </a:p>
          </p:txBody>
        </p:sp>
        <p:sp>
          <p:nvSpPr>
            <p:cNvPr id="53" name="Oval 52"/>
            <p:cNvSpPr>
              <a:spLocks noChangeArrowheads="1"/>
            </p:cNvSpPr>
            <p:nvPr/>
          </p:nvSpPr>
          <p:spPr bwMode="gray">
            <a:xfrm>
              <a:off x="2251" y="1855"/>
              <a:ext cx="1262"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fontAlgn="auto">
                <a:spcBef>
                  <a:spcPts val="0"/>
                </a:spcBef>
                <a:spcAft>
                  <a:spcPts val="0"/>
                </a:spcAft>
                <a:defRPr/>
              </a:pPr>
              <a:endParaRPr lang="en-US">
                <a:latin typeface="+mn-lt"/>
                <a:cs typeface="+mn-cs"/>
              </a:endParaRPr>
            </a:p>
          </p:txBody>
        </p:sp>
        <p:sp>
          <p:nvSpPr>
            <p:cNvPr id="54" name="Oval 43"/>
            <p:cNvSpPr>
              <a:spLocks noChangeArrowheads="1"/>
            </p:cNvSpPr>
            <p:nvPr/>
          </p:nvSpPr>
          <p:spPr bwMode="gray">
            <a:xfrm>
              <a:off x="2254" y="1856"/>
              <a:ext cx="1262" cy="1264"/>
            </a:xfrm>
            <a:prstGeom prst="ellipse">
              <a:avLst/>
            </a:prstGeom>
            <a:gradFill rotWithShape="1">
              <a:gsLst>
                <a:gs pos="0">
                  <a:srgbClr val="000000"/>
                </a:gs>
                <a:gs pos="100000">
                  <a:srgbClr val="E35E23"/>
                </a:gs>
              </a:gsLst>
              <a:lin ang="2700000" scaled="1"/>
            </a:gradFill>
            <a:ln w="38100" algn="ctr">
              <a:noFill/>
              <a:round/>
              <a:headEnd/>
              <a:tailEnd/>
            </a:ln>
          </p:spPr>
          <p:txBody>
            <a:bodyPr wrap="none" anchor="ctr">
              <a:spAutoFit/>
            </a:bodyPr>
            <a:lstStyle/>
            <a:p>
              <a:endParaRPr lang="en-US">
                <a:latin typeface="Constantia" pitchFamily="18" charset="0"/>
              </a:endParaRPr>
            </a:p>
          </p:txBody>
        </p:sp>
        <p:sp>
          <p:nvSpPr>
            <p:cNvPr id="55" name="Oval 54"/>
            <p:cNvSpPr>
              <a:spLocks noChangeArrowheads="1"/>
            </p:cNvSpPr>
            <p:nvPr/>
          </p:nvSpPr>
          <p:spPr bwMode="gray">
            <a:xfrm>
              <a:off x="2338" y="1936"/>
              <a:ext cx="1096"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fontAlgn="auto">
                <a:spcBef>
                  <a:spcPts val="0"/>
                </a:spcBef>
                <a:spcAft>
                  <a:spcPts val="0"/>
                </a:spcAft>
                <a:defRPr/>
              </a:pPr>
              <a:endParaRPr lang="en-US">
                <a:latin typeface="+mn-lt"/>
                <a:cs typeface="+mn-cs"/>
              </a:endParaRPr>
            </a:p>
          </p:txBody>
        </p:sp>
        <p:sp>
          <p:nvSpPr>
            <p:cNvPr id="56" name="Oval 45"/>
            <p:cNvSpPr>
              <a:spLocks noChangeArrowheads="1"/>
            </p:cNvSpPr>
            <p:nvPr/>
          </p:nvSpPr>
          <p:spPr bwMode="gray">
            <a:xfrm>
              <a:off x="2337" y="1939"/>
              <a:ext cx="1096" cy="1098"/>
            </a:xfrm>
            <a:prstGeom prst="ellipse">
              <a:avLst/>
            </a:prstGeom>
            <a:solidFill>
              <a:srgbClr val="FF6600"/>
            </a:solidFill>
            <a:ln>
              <a:headEnd/>
              <a:tailEnd/>
            </a:ln>
          </p:spPr>
          <p:style>
            <a:lnRef idx="1">
              <a:schemeClr val="accent1"/>
            </a:lnRef>
            <a:fillRef idx="3">
              <a:schemeClr val="accent1"/>
            </a:fillRef>
            <a:effectRef idx="2">
              <a:schemeClr val="accent1"/>
            </a:effectRef>
            <a:fontRef idx="minor">
              <a:schemeClr val="lt1"/>
            </a:fontRef>
          </p:style>
          <p:txBody>
            <a:bodyPr anchor="ctr">
              <a:spAutoFit/>
            </a:bodyPr>
            <a:lstStyle/>
            <a:p>
              <a:endParaRPr lang="en-US">
                <a:latin typeface="Constantia" pitchFamily="18" charset="0"/>
              </a:endParaRPr>
            </a:p>
          </p:txBody>
        </p:sp>
      </p:grpSp>
      <p:cxnSp>
        <p:nvCxnSpPr>
          <p:cNvPr id="57" name="Straight Connector 5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Tạo mới dự án</a:t>
            </a:r>
            <a:endParaRPr lang="en-US" dirty="0"/>
          </a:p>
        </p:txBody>
      </p:sp>
      <p:sp>
        <p:nvSpPr>
          <p:cNvPr id="14" name="Slide Number Placeholder 3"/>
          <p:cNvSpPr>
            <a:spLocks noGrp="1"/>
          </p:cNvSpPr>
          <p:nvPr>
            <p:ph type="sldNum" sz="quarter" idx="12"/>
          </p:nvPr>
        </p:nvSpPr>
        <p:spPr/>
        <p:txBody>
          <a:bodyPr/>
          <a:lstStyle/>
          <a:p>
            <a:pPr>
              <a:defRPr/>
            </a:pPr>
            <a:fld id="{7B4D9677-3FCD-49A3-A860-E6DAA8EF380E}" type="slidenum">
              <a:rPr lang="en-US" smtClean="0"/>
              <a:pPr>
                <a:defRPr/>
              </a:pPr>
              <a:t>16</a:t>
            </a:fld>
            <a:endParaRPr lang="en-US" dirty="0"/>
          </a:p>
        </p:txBody>
      </p:sp>
      <p:pic>
        <p:nvPicPr>
          <p:cNvPr id="2053" name="Picture 5"/>
          <p:cNvPicPr>
            <a:picLocks noGrp="1" noChangeAspect="1" noChangeArrowheads="1"/>
          </p:cNvPicPr>
          <p:nvPr>
            <p:ph sz="quarter" idx="1"/>
          </p:nvPr>
        </p:nvPicPr>
        <p:blipFill>
          <a:blip r:embed="rId2" cstate="print"/>
          <a:srcRect/>
          <a:stretch>
            <a:fillRect/>
          </a:stretch>
        </p:blipFill>
        <p:spPr bwMode="auto">
          <a:xfrm>
            <a:off x="381000" y="1143000"/>
            <a:ext cx="8153400" cy="4437736"/>
          </a:xfrm>
          <a:prstGeom prst="rect">
            <a:avLst/>
          </a:prstGeom>
          <a:noFill/>
          <a:ln w="9525">
            <a:noFill/>
            <a:miter lim="800000"/>
            <a:headEnd/>
            <a:tailEnd/>
          </a:ln>
          <a:effectLst/>
        </p:spPr>
      </p:pic>
      <p:pic>
        <p:nvPicPr>
          <p:cNvPr id="5" name="Picture 43" descr="087"/>
          <p:cNvPicPr>
            <a:picLocks noChangeAspect="1" noChangeArrowheads="1"/>
          </p:cNvPicPr>
          <p:nvPr/>
        </p:nvPicPr>
        <p:blipFill>
          <a:blip r:embed="rId3"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81000" y="5638800"/>
            <a:ext cx="8077200" cy="830997"/>
          </a:xfrm>
          <a:prstGeom prst="rect">
            <a:avLst/>
          </a:prstGeom>
          <a:noFill/>
        </p:spPr>
        <p:txBody>
          <a:bodyPr wrap="square" rtlCol="0">
            <a:spAutoFit/>
          </a:bodyPr>
          <a:lstStyle/>
          <a:p>
            <a:r>
              <a:rPr lang="en-US" sz="2400" dirty="0" smtClean="0"/>
              <a:t>Ở menu </a:t>
            </a:r>
            <a:r>
              <a:rPr lang="en-US" sz="2400" dirty="0" smtClean="0">
                <a:solidFill>
                  <a:srgbClr val="FFC000"/>
                </a:solidFill>
              </a:rPr>
              <a:t>File</a:t>
            </a:r>
            <a:r>
              <a:rPr lang="en-US" sz="2400" dirty="0" smtClean="0"/>
              <a:t> </a:t>
            </a:r>
            <a:r>
              <a:rPr lang="en-US" sz="2400" dirty="0" err="1" smtClean="0"/>
              <a:t>chọn</a:t>
            </a:r>
            <a:r>
              <a:rPr lang="en-US" sz="2400" dirty="0" smtClean="0"/>
              <a:t> </a:t>
            </a:r>
            <a:r>
              <a:rPr lang="en-US" sz="2400" dirty="0" err="1" smtClean="0"/>
              <a:t>thao</a:t>
            </a:r>
            <a:r>
              <a:rPr lang="en-US" sz="2400" dirty="0" smtClean="0"/>
              <a:t> </a:t>
            </a:r>
            <a:r>
              <a:rPr lang="en-US" sz="2400" dirty="0" err="1" smtClean="0"/>
              <a:t>thác</a:t>
            </a:r>
            <a:r>
              <a:rPr lang="en-US" sz="2400" dirty="0" smtClean="0"/>
              <a:t> </a:t>
            </a:r>
            <a:r>
              <a:rPr lang="en-US" sz="2400" dirty="0" smtClean="0">
                <a:solidFill>
                  <a:srgbClr val="FFC000"/>
                </a:solidFill>
              </a:rPr>
              <a:t>New</a:t>
            </a:r>
            <a:r>
              <a:rPr lang="en-US" sz="2400" dirty="0" smtClean="0"/>
              <a:t> check icon </a:t>
            </a:r>
            <a:r>
              <a:rPr lang="en-US" sz="2400" dirty="0" smtClean="0">
                <a:solidFill>
                  <a:srgbClr val="FFC000"/>
                </a:solidFill>
              </a:rPr>
              <a:t>Blank project </a:t>
            </a:r>
            <a:r>
              <a:rPr lang="en-US" sz="2400" dirty="0" err="1" smtClean="0"/>
              <a:t>rồi</a:t>
            </a:r>
            <a:r>
              <a:rPr lang="en-US" sz="2400" dirty="0" smtClean="0"/>
              <a:t> click </a:t>
            </a:r>
            <a:r>
              <a:rPr lang="en-US" sz="2400" dirty="0" err="1" smtClean="0"/>
              <a:t>vào</a:t>
            </a:r>
            <a:r>
              <a:rPr lang="en-US" sz="2400" dirty="0" smtClean="0"/>
              <a:t> button </a:t>
            </a:r>
            <a:r>
              <a:rPr lang="en-US" sz="2400" dirty="0" smtClean="0">
                <a:solidFill>
                  <a:srgbClr val="FFC000"/>
                </a:solidFill>
              </a:rPr>
              <a:t>Create</a:t>
            </a:r>
            <a:endParaRPr lang="en-US" sz="2400" dirty="0">
              <a:solidFill>
                <a:srgbClr val="FFC000"/>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Tạo mới dự án</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17</a:t>
            </a:fld>
            <a:endParaRPr lang="en-US" dirty="0"/>
          </a:p>
        </p:txBody>
      </p:sp>
      <p:pic>
        <p:nvPicPr>
          <p:cNvPr id="1026" name="Picture 2"/>
          <p:cNvPicPr>
            <a:picLocks noGrp="1" noChangeAspect="1" noChangeArrowheads="1"/>
          </p:cNvPicPr>
          <p:nvPr>
            <p:ph sz="quarter" idx="1"/>
          </p:nvPr>
        </p:nvPicPr>
        <p:blipFill>
          <a:blip r:embed="rId2" cstate="print"/>
          <a:srcRect/>
          <a:stretch>
            <a:fillRect/>
          </a:stretch>
        </p:blipFill>
        <p:spPr bwMode="auto">
          <a:xfrm>
            <a:off x="457200" y="1524000"/>
            <a:ext cx="7924800" cy="4953000"/>
          </a:xfrm>
          <a:prstGeom prst="rect">
            <a:avLst/>
          </a:prstGeom>
          <a:noFill/>
          <a:ln w="9525">
            <a:noFill/>
            <a:miter lim="800000"/>
            <a:headEnd/>
            <a:tailEnd/>
          </a:ln>
          <a:effectLst/>
        </p:spPr>
      </p:pic>
      <p:pic>
        <p:nvPicPr>
          <p:cNvPr id="5" name="Picture 43" descr="087"/>
          <p:cNvPicPr>
            <a:picLocks noChangeAspect="1" noChangeArrowheads="1"/>
          </p:cNvPicPr>
          <p:nvPr/>
        </p:nvPicPr>
        <p:blipFill>
          <a:blip r:embed="rId3"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57200" y="990600"/>
            <a:ext cx="8001000" cy="461665"/>
          </a:xfrm>
          <a:prstGeom prst="rect">
            <a:avLst/>
          </a:prstGeom>
          <a:noFill/>
        </p:spPr>
        <p:txBody>
          <a:bodyPr wrap="square" rtlCol="0">
            <a:spAutoFit/>
          </a:bodyPr>
          <a:lstStyle/>
          <a:p>
            <a:r>
              <a:rPr lang="en-US" sz="2400" dirty="0" err="1" smtClean="0"/>
              <a:t>Xuất</a:t>
            </a:r>
            <a:r>
              <a:rPr lang="en-US" sz="2400" dirty="0" smtClean="0"/>
              <a:t> </a:t>
            </a:r>
            <a:r>
              <a:rPr lang="en-US" sz="2400" dirty="0" err="1" smtClean="0"/>
              <a:t>hiện</a:t>
            </a:r>
            <a:r>
              <a:rPr lang="en-US" sz="2400" dirty="0" smtClean="0"/>
              <a:t> </a:t>
            </a:r>
            <a:r>
              <a:rPr lang="en-US" sz="2400" dirty="0" err="1" smtClean="0"/>
              <a:t>giao</a:t>
            </a:r>
            <a:r>
              <a:rPr lang="en-US" sz="2400" dirty="0" smtClean="0"/>
              <a:t> </a:t>
            </a:r>
            <a:r>
              <a:rPr lang="en-US" sz="2400" dirty="0" err="1" smtClean="0"/>
              <a:t>diện</a:t>
            </a:r>
            <a:r>
              <a:rPr lang="en-US" sz="2400" dirty="0" smtClean="0"/>
              <a:t> </a:t>
            </a:r>
            <a:r>
              <a:rPr lang="en-US" sz="2400" dirty="0" err="1" smtClean="0"/>
              <a:t>của</a:t>
            </a:r>
            <a:r>
              <a:rPr lang="en-US" sz="2400" dirty="0" smtClean="0"/>
              <a:t> project  </a:t>
            </a:r>
            <a:r>
              <a:rPr lang="en-US" sz="2400" dirty="0" err="1" smtClean="0"/>
              <a:t>mới</a:t>
            </a:r>
            <a:r>
              <a:rPr lang="en-US" sz="2400" dirty="0" smtClean="0"/>
              <a:t> </a:t>
            </a:r>
            <a:r>
              <a:rPr lang="en-US" sz="2400" dirty="0" err="1" smtClean="0"/>
              <a:t>tạo</a:t>
            </a:r>
            <a:r>
              <a:rPr lang="en-US" sz="2400" dirty="0" smtClean="0"/>
              <a:t> </a:t>
            </a:r>
            <a:r>
              <a:rPr lang="en-US" sz="2400" dirty="0" err="1" smtClean="0"/>
              <a:t>như</a:t>
            </a:r>
            <a:r>
              <a:rPr lang="en-US" sz="2400" dirty="0" smtClean="0"/>
              <a:t> </a:t>
            </a:r>
            <a:r>
              <a:rPr lang="en-US" sz="2400" dirty="0" err="1" smtClean="0"/>
              <a:t>hình</a:t>
            </a:r>
            <a:r>
              <a:rPr lang="en-US" sz="2400" dirty="0" smtClean="0"/>
              <a:t> </a:t>
            </a:r>
            <a:r>
              <a:rPr lang="en-US" sz="2400" dirty="0" err="1" smtClean="0"/>
              <a:t>vẽ</a:t>
            </a:r>
            <a:r>
              <a:rPr lang="en-US" sz="2400" dirty="0" smtClean="0"/>
              <a:t>.</a:t>
            </a:r>
            <a:endParaRPr lang="en-US" sz="24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Kiểm tra thông tin dự án</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18</a:t>
            </a:fld>
            <a:endParaRPr lang="en-US" dirty="0"/>
          </a:p>
        </p:txBody>
      </p:sp>
      <p:pic>
        <p:nvPicPr>
          <p:cNvPr id="3" name="Content Placeholder 2"/>
          <p:cNvPicPr>
            <a:picLocks noGrp="1" noChangeAspect="1" noChangeArrowheads="1"/>
          </p:cNvPicPr>
          <p:nvPr>
            <p:ph sz="quarter" idx="1"/>
          </p:nvPr>
        </p:nvPicPr>
        <p:blipFill>
          <a:blip r:embed="rId2" cstate="print"/>
          <a:srcRect/>
          <a:stretch>
            <a:fillRect/>
          </a:stretch>
        </p:blipFill>
        <p:spPr bwMode="auto">
          <a:xfrm>
            <a:off x="685800" y="1676400"/>
            <a:ext cx="7315200" cy="4343400"/>
          </a:xfrm>
          <a:prstGeom prst="rect">
            <a:avLst/>
          </a:prstGeom>
          <a:noFill/>
          <a:ln w="9525">
            <a:noFill/>
            <a:miter lim="800000"/>
            <a:headEnd/>
            <a:tailEnd/>
          </a:ln>
          <a:effectLst/>
        </p:spPr>
      </p:pic>
      <p:pic>
        <p:nvPicPr>
          <p:cNvPr id="5" name="Picture 43" descr="087"/>
          <p:cNvPicPr>
            <a:picLocks noChangeAspect="1" noChangeArrowheads="1"/>
          </p:cNvPicPr>
          <p:nvPr/>
        </p:nvPicPr>
        <p:blipFill>
          <a:blip r:embed="rId3"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81000" y="914400"/>
            <a:ext cx="8229600" cy="707886"/>
          </a:xfrm>
          <a:prstGeom prst="rect">
            <a:avLst/>
          </a:prstGeom>
          <a:noFill/>
        </p:spPr>
        <p:txBody>
          <a:bodyPr wrap="square" rtlCol="0">
            <a:spAutoFit/>
          </a:bodyPr>
          <a:lstStyle/>
          <a:p>
            <a:r>
              <a:rPr lang="en-US" sz="2000" dirty="0" err="1" smtClean="0"/>
              <a:t>Tại</a:t>
            </a:r>
            <a:r>
              <a:rPr lang="en-US" sz="2000" dirty="0" smtClean="0"/>
              <a:t> </a:t>
            </a:r>
            <a:r>
              <a:rPr lang="en-US" sz="2000" dirty="0" err="1" smtClean="0"/>
              <a:t>thẻ</a:t>
            </a:r>
            <a:r>
              <a:rPr lang="en-US" sz="2000" dirty="0" smtClean="0"/>
              <a:t> </a:t>
            </a:r>
            <a:r>
              <a:rPr lang="en-US" sz="2000" dirty="0" smtClean="0">
                <a:solidFill>
                  <a:srgbClr val="FFC000"/>
                </a:solidFill>
              </a:rPr>
              <a:t>Project</a:t>
            </a:r>
            <a:r>
              <a:rPr lang="en-US" sz="2000" dirty="0" smtClean="0"/>
              <a:t> </a:t>
            </a:r>
            <a:r>
              <a:rPr lang="en-US" sz="2000" dirty="0" err="1" smtClean="0"/>
              <a:t>chọn</a:t>
            </a:r>
            <a:r>
              <a:rPr lang="en-US" sz="2000" dirty="0" smtClean="0"/>
              <a:t> </a:t>
            </a:r>
            <a:r>
              <a:rPr lang="en-US" sz="2000" dirty="0" err="1" smtClean="0"/>
              <a:t>mục</a:t>
            </a:r>
            <a:r>
              <a:rPr lang="en-US" sz="2000" dirty="0" smtClean="0"/>
              <a:t> </a:t>
            </a:r>
            <a:r>
              <a:rPr lang="en-US" sz="2000" dirty="0" smtClean="0">
                <a:solidFill>
                  <a:srgbClr val="FFC000"/>
                </a:solidFill>
              </a:rPr>
              <a:t>Project Information</a:t>
            </a:r>
            <a:r>
              <a:rPr lang="en-US" sz="2000" dirty="0" smtClean="0"/>
              <a:t>, </a:t>
            </a:r>
            <a:r>
              <a:rPr lang="en-US" sz="2000" dirty="0" err="1" smtClean="0"/>
              <a:t>hộp</a:t>
            </a:r>
            <a:r>
              <a:rPr lang="en-US" sz="2000" dirty="0" smtClean="0"/>
              <a:t> </a:t>
            </a:r>
            <a:r>
              <a:rPr lang="en-US" sz="2000" dirty="0" err="1" smtClean="0"/>
              <a:t>thoại</a:t>
            </a:r>
            <a:r>
              <a:rPr lang="en-US" sz="2000" dirty="0" smtClean="0"/>
              <a:t> </a:t>
            </a:r>
            <a:r>
              <a:rPr lang="en-US" sz="2000" dirty="0" smtClean="0">
                <a:solidFill>
                  <a:srgbClr val="FFC000"/>
                </a:solidFill>
              </a:rPr>
              <a:t>Project Information for ‘New Project’</a:t>
            </a:r>
            <a:r>
              <a:rPr lang="en-US" sz="2000" dirty="0" smtClean="0"/>
              <a:t> </a:t>
            </a:r>
            <a:r>
              <a:rPr lang="en-US" sz="2000" dirty="0" err="1" smtClean="0"/>
              <a:t>sẽ</a:t>
            </a:r>
            <a:r>
              <a:rPr lang="en-US" sz="2000" dirty="0" smtClean="0"/>
              <a:t> </a:t>
            </a:r>
            <a:r>
              <a:rPr lang="en-US" sz="2000" dirty="0" err="1" smtClean="0"/>
              <a:t>xuất</a:t>
            </a:r>
            <a:r>
              <a:rPr lang="en-US" sz="2000" dirty="0" smtClean="0"/>
              <a:t> </a:t>
            </a:r>
            <a:r>
              <a:rPr lang="en-US" sz="2000" dirty="0" err="1" smtClean="0"/>
              <a:t>hiện</a:t>
            </a:r>
            <a:r>
              <a:rPr lang="en-US" sz="2000" dirty="0" smtClean="0"/>
              <a:t>.</a:t>
            </a:r>
            <a:endParaRPr lang="en-US" sz="2000" dirty="0"/>
          </a:p>
        </p:txBody>
      </p:sp>
      <p:sp>
        <p:nvSpPr>
          <p:cNvPr id="11" name="TextBox 10"/>
          <p:cNvSpPr txBox="1"/>
          <p:nvPr/>
        </p:nvSpPr>
        <p:spPr>
          <a:xfrm>
            <a:off x="304800" y="6096000"/>
            <a:ext cx="8229600" cy="430887"/>
          </a:xfrm>
          <a:prstGeom prst="rect">
            <a:avLst/>
          </a:prstGeom>
          <a:noFill/>
        </p:spPr>
        <p:txBody>
          <a:bodyPr wrap="square" rtlCol="0">
            <a:spAutoFit/>
          </a:bodyPr>
          <a:lstStyle/>
          <a:p>
            <a:r>
              <a:rPr lang="en-US" sz="2200" dirty="0" smtClean="0"/>
              <a:t>Ta </a:t>
            </a:r>
            <a:r>
              <a:rPr lang="en-US" sz="2200" dirty="0" err="1" smtClean="0"/>
              <a:t>có</a:t>
            </a:r>
            <a:r>
              <a:rPr lang="en-US" sz="2200" dirty="0" smtClean="0"/>
              <a:t> </a:t>
            </a:r>
            <a:r>
              <a:rPr lang="en-US" sz="2200" dirty="0" err="1" smtClean="0"/>
              <a:t>thể</a:t>
            </a:r>
            <a:r>
              <a:rPr lang="en-US" sz="2200" dirty="0" smtClean="0"/>
              <a:t> </a:t>
            </a:r>
            <a:r>
              <a:rPr lang="en-US" sz="2200" dirty="0" err="1" smtClean="0"/>
              <a:t>xem</a:t>
            </a:r>
            <a:r>
              <a:rPr lang="en-US" sz="2200" dirty="0" smtClean="0"/>
              <a:t> </a:t>
            </a:r>
            <a:r>
              <a:rPr lang="en-US" sz="2200" dirty="0" err="1" smtClean="0"/>
              <a:t>và</a:t>
            </a:r>
            <a:r>
              <a:rPr lang="en-US" sz="2200" dirty="0" smtClean="0"/>
              <a:t> </a:t>
            </a:r>
            <a:r>
              <a:rPr lang="en-US" sz="2200" dirty="0" err="1" smtClean="0"/>
              <a:t>sửa</a:t>
            </a:r>
            <a:r>
              <a:rPr lang="en-US" sz="2200" dirty="0" smtClean="0"/>
              <a:t> </a:t>
            </a:r>
            <a:r>
              <a:rPr lang="en-US" sz="2200" dirty="0" err="1" smtClean="0"/>
              <a:t>thông</a:t>
            </a:r>
            <a:r>
              <a:rPr lang="en-US" sz="2200" dirty="0" smtClean="0"/>
              <a:t> tin </a:t>
            </a:r>
            <a:r>
              <a:rPr lang="en-US" sz="2200" dirty="0" err="1" smtClean="0"/>
              <a:t>của</a:t>
            </a:r>
            <a:r>
              <a:rPr lang="en-US" sz="2200" dirty="0" smtClean="0"/>
              <a:t> </a:t>
            </a:r>
            <a:r>
              <a:rPr lang="en-US" sz="2200" dirty="0" err="1" smtClean="0"/>
              <a:t>dự</a:t>
            </a:r>
            <a:r>
              <a:rPr lang="en-US" sz="2200" dirty="0" smtClean="0"/>
              <a:t> </a:t>
            </a:r>
            <a:r>
              <a:rPr lang="en-US" sz="2200" dirty="0" err="1" smtClean="0"/>
              <a:t>án</a:t>
            </a:r>
            <a:r>
              <a:rPr lang="en-US" sz="2200" dirty="0" smtClean="0"/>
              <a:t> </a:t>
            </a:r>
            <a:r>
              <a:rPr lang="en-US" sz="2200" dirty="0" err="1" smtClean="0"/>
              <a:t>trong</a:t>
            </a:r>
            <a:r>
              <a:rPr lang="en-US" sz="2200" dirty="0" smtClean="0"/>
              <a:t> </a:t>
            </a:r>
            <a:r>
              <a:rPr lang="en-US" sz="2200" dirty="0" err="1" smtClean="0"/>
              <a:t>hộp</a:t>
            </a:r>
            <a:r>
              <a:rPr lang="en-US" sz="2200" dirty="0" smtClean="0"/>
              <a:t> </a:t>
            </a:r>
            <a:r>
              <a:rPr lang="en-US" sz="2200" dirty="0" err="1" smtClean="0"/>
              <a:t>thoại</a:t>
            </a:r>
            <a:r>
              <a:rPr lang="en-US" sz="2200" dirty="0" smtClean="0"/>
              <a:t> </a:t>
            </a:r>
            <a:r>
              <a:rPr lang="en-US" sz="2200" dirty="0" err="1" smtClean="0"/>
              <a:t>này</a:t>
            </a:r>
            <a:r>
              <a:rPr lang="en-US" sz="2200" dirty="0" smtClean="0"/>
              <a:t>.</a:t>
            </a:r>
            <a:endParaRPr lang="en-US" sz="22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Kiểm tra thông tin dự án</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19</a:t>
            </a:fld>
            <a:endParaRPr lang="en-US" dirty="0"/>
          </a:p>
        </p:txBody>
      </p:sp>
      <p:sp>
        <p:nvSpPr>
          <p:cNvPr id="10" name="Content Placeholder 9"/>
          <p:cNvSpPr>
            <a:spLocks noGrp="1"/>
          </p:cNvSpPr>
          <p:nvPr>
            <p:ph sz="quarter" idx="1"/>
          </p:nvPr>
        </p:nvSpPr>
        <p:spPr>
          <a:xfrm>
            <a:off x="152400" y="1600200"/>
            <a:ext cx="8686800" cy="2286000"/>
          </a:xfrm>
        </p:spPr>
        <p:txBody>
          <a:bodyPr>
            <a:normAutofit fontScale="92500"/>
          </a:bodyPr>
          <a:lstStyle/>
          <a:p>
            <a:pPr>
              <a:buFont typeface="Wingdings" pitchFamily="2" charset="2"/>
              <a:buChar char="v"/>
            </a:pPr>
            <a:r>
              <a:rPr lang="en-US" sz="2400" dirty="0" smtClean="0">
                <a:solidFill>
                  <a:srgbClr val="FFC000"/>
                </a:solidFill>
              </a:rPr>
              <a:t>Schedule from: </a:t>
            </a:r>
            <a:r>
              <a:rPr lang="en-US" sz="2400" dirty="0" err="1" smtClean="0"/>
              <a:t>có</a:t>
            </a:r>
            <a:r>
              <a:rPr lang="en-US" sz="2400" dirty="0" smtClean="0"/>
              <a:t> 2 </a:t>
            </a:r>
            <a:r>
              <a:rPr lang="en-US" sz="2400" dirty="0" err="1" smtClean="0"/>
              <a:t>kiểu</a:t>
            </a:r>
            <a:r>
              <a:rPr lang="en-US" sz="2400" dirty="0" smtClean="0"/>
              <a:t> </a:t>
            </a:r>
            <a:r>
              <a:rPr lang="en-US" sz="2400" dirty="0" err="1" smtClean="0"/>
              <a:t>tùy</a:t>
            </a:r>
            <a:r>
              <a:rPr lang="en-US" sz="2400" dirty="0" smtClean="0"/>
              <a:t> </a:t>
            </a:r>
            <a:r>
              <a:rPr lang="en-US" sz="2400" dirty="0" err="1" smtClean="0"/>
              <a:t>chọn</a:t>
            </a:r>
            <a:r>
              <a:rPr lang="en-US" sz="2400" dirty="0" smtClean="0"/>
              <a:t> </a:t>
            </a:r>
            <a:r>
              <a:rPr lang="en-US" sz="2400" dirty="0" err="1" smtClean="0"/>
              <a:t>lịch</a:t>
            </a:r>
            <a:r>
              <a:rPr lang="en-US" sz="2400" dirty="0" smtClean="0"/>
              <a:t> </a:t>
            </a:r>
            <a:r>
              <a:rPr lang="en-US" sz="2400" dirty="0" err="1" smtClean="0"/>
              <a:t>cho</a:t>
            </a:r>
            <a:r>
              <a:rPr lang="en-US" sz="2400" dirty="0" smtClean="0"/>
              <a:t> </a:t>
            </a:r>
            <a:r>
              <a:rPr lang="en-US" sz="2400" dirty="0" err="1" smtClean="0"/>
              <a:t>dự</a:t>
            </a:r>
            <a:r>
              <a:rPr lang="en-US" sz="2400" dirty="0" smtClean="0"/>
              <a:t> </a:t>
            </a:r>
            <a:r>
              <a:rPr lang="en-US" sz="2400" dirty="0" err="1" smtClean="0"/>
              <a:t>án</a:t>
            </a:r>
            <a:r>
              <a:rPr lang="en-US" sz="2400" dirty="0" smtClean="0"/>
              <a:t>.</a:t>
            </a:r>
          </a:p>
          <a:p>
            <a:pPr lvl="1"/>
            <a:r>
              <a:rPr lang="en-US" sz="2200" dirty="0" smtClean="0">
                <a:solidFill>
                  <a:srgbClr val="FFC000"/>
                </a:solidFill>
              </a:rPr>
              <a:t>Project Start Date: </a:t>
            </a:r>
            <a:r>
              <a:rPr lang="vi-VN" sz="2000" dirty="0" smtClean="0"/>
              <a:t>Các task sẽ bắt đầu càng sớm càng tốt từ ngày </a:t>
            </a:r>
            <a:r>
              <a:rPr lang="vi-VN" sz="2000" dirty="0" smtClean="0">
                <a:solidFill>
                  <a:srgbClr val="FFC000"/>
                </a:solidFill>
              </a:rPr>
              <a:t>Start Date</a:t>
            </a:r>
            <a:r>
              <a:rPr lang="en-US" sz="2000" b="1" dirty="0" smtClean="0"/>
              <a:t>.</a:t>
            </a:r>
            <a:endParaRPr lang="en-US" sz="2200" dirty="0" smtClean="0"/>
          </a:p>
          <a:p>
            <a:pPr lvl="1"/>
            <a:r>
              <a:rPr lang="en-US" sz="2200" dirty="0" smtClean="0">
                <a:solidFill>
                  <a:srgbClr val="FFC000"/>
                </a:solidFill>
              </a:rPr>
              <a:t>Project Finish Date: </a:t>
            </a:r>
            <a:r>
              <a:rPr lang="vi-VN" sz="2000" dirty="0" smtClean="0"/>
              <a:t>Các task sẽ bắt đầu càng trễ càng tốt và kết thúc vào ngày </a:t>
            </a:r>
            <a:r>
              <a:rPr lang="en-US" sz="2000" dirty="0" smtClean="0"/>
              <a:t>			</a:t>
            </a:r>
            <a:r>
              <a:rPr lang="vi-VN" sz="2000" dirty="0" smtClean="0">
                <a:solidFill>
                  <a:srgbClr val="FFC000"/>
                </a:solidFill>
              </a:rPr>
              <a:t>Finish date</a:t>
            </a:r>
            <a:r>
              <a:rPr lang="vi-VN" sz="2000" dirty="0" smtClean="0"/>
              <a:t>.</a:t>
            </a:r>
            <a:endParaRPr lang="en-US" sz="2200" dirty="0" smtClean="0"/>
          </a:p>
          <a:p>
            <a:pPr lvl="1">
              <a:buNone/>
            </a:pPr>
            <a:r>
              <a:rPr lang="en-US" sz="2200" dirty="0" err="1" smtClean="0">
                <a:solidFill>
                  <a:schemeClr val="tx1"/>
                </a:solidFill>
              </a:rPr>
              <a:t>Tùy</a:t>
            </a:r>
            <a:r>
              <a:rPr lang="en-US" sz="2200" dirty="0" smtClean="0">
                <a:solidFill>
                  <a:schemeClr val="tx1"/>
                </a:solidFill>
              </a:rPr>
              <a:t> </a:t>
            </a:r>
            <a:r>
              <a:rPr lang="en-US" sz="2200" dirty="0" err="1" smtClean="0">
                <a:solidFill>
                  <a:schemeClr val="tx1"/>
                </a:solidFill>
              </a:rPr>
              <a:t>theo</a:t>
            </a:r>
            <a:r>
              <a:rPr lang="en-US" sz="2200" dirty="0" smtClean="0">
                <a:solidFill>
                  <a:schemeClr val="tx1"/>
                </a:solidFill>
              </a:rPr>
              <a:t> </a:t>
            </a:r>
            <a:r>
              <a:rPr lang="en-US" sz="2200" dirty="0" err="1" smtClean="0">
                <a:solidFill>
                  <a:schemeClr val="tx1"/>
                </a:solidFill>
              </a:rPr>
              <a:t>kiểu</a:t>
            </a:r>
            <a:r>
              <a:rPr lang="en-US" sz="2200" dirty="0" smtClean="0">
                <a:solidFill>
                  <a:schemeClr val="tx1"/>
                </a:solidFill>
              </a:rPr>
              <a:t> </a:t>
            </a:r>
            <a:r>
              <a:rPr lang="en-US" sz="2200" dirty="0" err="1" smtClean="0">
                <a:solidFill>
                  <a:schemeClr val="tx1"/>
                </a:solidFill>
              </a:rPr>
              <a:t>lịch</a:t>
            </a:r>
            <a:r>
              <a:rPr lang="en-US" sz="2200" dirty="0" smtClean="0">
                <a:solidFill>
                  <a:schemeClr val="tx1"/>
                </a:solidFill>
              </a:rPr>
              <a:t> </a:t>
            </a:r>
            <a:r>
              <a:rPr lang="en-US" sz="2200" dirty="0" err="1" smtClean="0">
                <a:solidFill>
                  <a:schemeClr val="tx1"/>
                </a:solidFill>
              </a:rPr>
              <a:t>mà</a:t>
            </a:r>
            <a:r>
              <a:rPr lang="en-US" sz="2200" dirty="0" smtClean="0">
                <a:solidFill>
                  <a:schemeClr val="tx1"/>
                </a:solidFill>
              </a:rPr>
              <a:t> </a:t>
            </a:r>
            <a:r>
              <a:rPr lang="en-US" sz="2200" dirty="0" err="1" smtClean="0">
                <a:solidFill>
                  <a:schemeClr val="tx1"/>
                </a:solidFill>
              </a:rPr>
              <a:t>bạn</a:t>
            </a:r>
            <a:r>
              <a:rPr lang="en-US" sz="2200" dirty="0" smtClean="0">
                <a:solidFill>
                  <a:schemeClr val="tx1"/>
                </a:solidFill>
              </a:rPr>
              <a:t> </a:t>
            </a:r>
            <a:r>
              <a:rPr lang="en-US" sz="2200" dirty="0" err="1" smtClean="0">
                <a:solidFill>
                  <a:schemeClr val="tx1"/>
                </a:solidFill>
              </a:rPr>
              <a:t>phải</a:t>
            </a:r>
            <a:r>
              <a:rPr lang="en-US" sz="2200" dirty="0" smtClean="0">
                <a:solidFill>
                  <a:schemeClr val="tx1"/>
                </a:solidFill>
              </a:rPr>
              <a:t> </a:t>
            </a:r>
            <a:r>
              <a:rPr lang="en-US" sz="2200" dirty="0" err="1" smtClean="0">
                <a:solidFill>
                  <a:schemeClr val="tx1"/>
                </a:solidFill>
              </a:rPr>
              <a:t>thiết</a:t>
            </a:r>
            <a:r>
              <a:rPr lang="en-US" sz="2200" dirty="0" smtClean="0">
                <a:solidFill>
                  <a:schemeClr val="tx1"/>
                </a:solidFill>
              </a:rPr>
              <a:t> </a:t>
            </a:r>
            <a:r>
              <a:rPr lang="en-US" sz="2200" dirty="0" err="1" smtClean="0">
                <a:solidFill>
                  <a:schemeClr val="tx1"/>
                </a:solidFill>
              </a:rPr>
              <a:t>lập</a:t>
            </a:r>
            <a:r>
              <a:rPr lang="en-US" sz="2200" dirty="0" smtClean="0">
                <a:solidFill>
                  <a:schemeClr val="tx1"/>
                </a:solidFill>
              </a:rPr>
              <a:t> </a:t>
            </a:r>
            <a:r>
              <a:rPr lang="en-US" sz="2200" dirty="0" err="1" smtClean="0">
                <a:solidFill>
                  <a:schemeClr val="tx1"/>
                </a:solidFill>
              </a:rPr>
              <a:t>thời</a:t>
            </a:r>
            <a:r>
              <a:rPr lang="en-US" sz="2200" dirty="0" smtClean="0">
                <a:solidFill>
                  <a:schemeClr val="tx1"/>
                </a:solidFill>
              </a:rPr>
              <a:t> </a:t>
            </a:r>
            <a:r>
              <a:rPr lang="en-US" sz="2200" dirty="0" err="1" smtClean="0">
                <a:solidFill>
                  <a:schemeClr val="tx1"/>
                </a:solidFill>
              </a:rPr>
              <a:t>gian</a:t>
            </a:r>
            <a:r>
              <a:rPr lang="en-US" sz="2200" dirty="0" smtClean="0">
                <a:solidFill>
                  <a:schemeClr val="tx1"/>
                </a:solidFill>
              </a:rPr>
              <a:t> </a:t>
            </a:r>
            <a:r>
              <a:rPr lang="en-US" sz="2200" dirty="0" err="1" smtClean="0">
                <a:solidFill>
                  <a:schemeClr val="tx1"/>
                </a:solidFill>
              </a:rPr>
              <a:t>bắt</a:t>
            </a:r>
            <a:r>
              <a:rPr lang="en-US" sz="2200" dirty="0" smtClean="0">
                <a:solidFill>
                  <a:schemeClr val="tx1"/>
                </a:solidFill>
              </a:rPr>
              <a:t> </a:t>
            </a:r>
            <a:r>
              <a:rPr lang="en-US" sz="2200" dirty="0" err="1" smtClean="0">
                <a:solidFill>
                  <a:schemeClr val="tx1"/>
                </a:solidFill>
              </a:rPr>
              <a:t>đầu</a:t>
            </a:r>
            <a:r>
              <a:rPr lang="en-US" sz="2200" dirty="0" smtClean="0">
                <a:solidFill>
                  <a:schemeClr val="tx1"/>
                </a:solidFill>
              </a:rPr>
              <a:t> </a:t>
            </a:r>
            <a:r>
              <a:rPr lang="en-US" sz="2200" dirty="0" err="1" smtClean="0">
                <a:solidFill>
                  <a:schemeClr val="tx1"/>
                </a:solidFill>
              </a:rPr>
              <a:t>dự</a:t>
            </a:r>
            <a:r>
              <a:rPr lang="en-US" sz="2200" dirty="0" smtClean="0">
                <a:solidFill>
                  <a:schemeClr val="tx1"/>
                </a:solidFill>
              </a:rPr>
              <a:t> </a:t>
            </a:r>
            <a:r>
              <a:rPr lang="en-US" sz="2200" dirty="0" err="1" smtClean="0">
                <a:solidFill>
                  <a:schemeClr val="tx1"/>
                </a:solidFill>
              </a:rPr>
              <a:t>án</a:t>
            </a:r>
            <a:r>
              <a:rPr lang="en-US" sz="2200" dirty="0" smtClean="0">
                <a:solidFill>
                  <a:schemeClr val="tx1"/>
                </a:solidFill>
              </a:rPr>
              <a:t> </a:t>
            </a:r>
            <a:r>
              <a:rPr lang="en-US" sz="2200" dirty="0" err="1" smtClean="0">
                <a:solidFill>
                  <a:schemeClr val="tx1"/>
                </a:solidFill>
              </a:rPr>
              <a:t>hoặc</a:t>
            </a:r>
            <a:r>
              <a:rPr lang="en-US" sz="2200" dirty="0" smtClean="0">
                <a:solidFill>
                  <a:schemeClr val="tx1"/>
                </a:solidFill>
              </a:rPr>
              <a:t> </a:t>
            </a:r>
            <a:r>
              <a:rPr lang="en-US" sz="2200" dirty="0" err="1" smtClean="0">
                <a:solidFill>
                  <a:schemeClr val="tx1"/>
                </a:solidFill>
              </a:rPr>
              <a:t>thời</a:t>
            </a:r>
            <a:r>
              <a:rPr lang="en-US" sz="2200" dirty="0" smtClean="0">
                <a:solidFill>
                  <a:schemeClr val="tx1"/>
                </a:solidFill>
              </a:rPr>
              <a:t> </a:t>
            </a:r>
            <a:r>
              <a:rPr lang="en-US" sz="2200" dirty="0" err="1" smtClean="0">
                <a:solidFill>
                  <a:schemeClr val="tx1"/>
                </a:solidFill>
              </a:rPr>
              <a:t>gian</a:t>
            </a:r>
            <a:r>
              <a:rPr lang="en-US" sz="2200" dirty="0" smtClean="0">
                <a:solidFill>
                  <a:schemeClr val="tx1"/>
                </a:solidFill>
              </a:rPr>
              <a:t> </a:t>
            </a:r>
            <a:r>
              <a:rPr lang="en-US" sz="2200" dirty="0" err="1" smtClean="0">
                <a:solidFill>
                  <a:schemeClr val="tx1"/>
                </a:solidFill>
              </a:rPr>
              <a:t>kết</a:t>
            </a:r>
            <a:r>
              <a:rPr lang="en-US" sz="2200" dirty="0" smtClean="0">
                <a:solidFill>
                  <a:schemeClr val="tx1"/>
                </a:solidFill>
              </a:rPr>
              <a:t> </a:t>
            </a:r>
            <a:r>
              <a:rPr lang="en-US" sz="2200" dirty="0" err="1" smtClean="0">
                <a:solidFill>
                  <a:schemeClr val="tx1"/>
                </a:solidFill>
              </a:rPr>
              <a:t>thúc</a:t>
            </a:r>
            <a:r>
              <a:rPr lang="en-US" sz="2200" dirty="0" smtClean="0">
                <a:solidFill>
                  <a:schemeClr val="tx1"/>
                </a:solidFill>
              </a:rPr>
              <a:t> </a:t>
            </a:r>
            <a:r>
              <a:rPr lang="en-US" sz="2200" dirty="0" err="1" smtClean="0">
                <a:solidFill>
                  <a:schemeClr val="tx1"/>
                </a:solidFill>
              </a:rPr>
              <a:t>dự</a:t>
            </a:r>
            <a:r>
              <a:rPr lang="en-US" sz="2200" dirty="0" smtClean="0">
                <a:solidFill>
                  <a:schemeClr val="tx1"/>
                </a:solidFill>
              </a:rPr>
              <a:t> </a:t>
            </a:r>
            <a:r>
              <a:rPr lang="en-US" sz="2200" dirty="0" err="1" smtClean="0">
                <a:solidFill>
                  <a:schemeClr val="tx1"/>
                </a:solidFill>
              </a:rPr>
              <a:t>án</a:t>
            </a:r>
            <a:r>
              <a:rPr lang="en-US" sz="2200" dirty="0" smtClean="0">
                <a:solidFill>
                  <a:schemeClr val="tx1"/>
                </a:solidFill>
              </a:rPr>
              <a:t>, </a:t>
            </a:r>
            <a:r>
              <a:rPr lang="en-US" sz="2200" dirty="0" err="1" smtClean="0">
                <a:solidFill>
                  <a:schemeClr val="tx1"/>
                </a:solidFill>
              </a:rPr>
              <a:t>giá</a:t>
            </a:r>
            <a:r>
              <a:rPr lang="en-US" sz="2200" dirty="0" smtClean="0">
                <a:solidFill>
                  <a:schemeClr val="tx1"/>
                </a:solidFill>
              </a:rPr>
              <a:t> </a:t>
            </a:r>
            <a:r>
              <a:rPr lang="en-US" sz="2200" dirty="0" err="1" smtClean="0">
                <a:solidFill>
                  <a:schemeClr val="tx1"/>
                </a:solidFill>
              </a:rPr>
              <a:t>trị</a:t>
            </a:r>
            <a:r>
              <a:rPr lang="en-US" sz="2200" dirty="0" smtClean="0">
                <a:solidFill>
                  <a:schemeClr val="tx1"/>
                </a:solidFill>
              </a:rPr>
              <a:t> </a:t>
            </a:r>
            <a:r>
              <a:rPr lang="en-US" sz="2200" dirty="0" err="1" smtClean="0">
                <a:solidFill>
                  <a:schemeClr val="tx1"/>
                </a:solidFill>
              </a:rPr>
              <a:t>còn</a:t>
            </a:r>
            <a:r>
              <a:rPr lang="en-US" sz="2200" dirty="0" smtClean="0">
                <a:solidFill>
                  <a:schemeClr val="tx1"/>
                </a:solidFill>
              </a:rPr>
              <a:t> </a:t>
            </a:r>
            <a:r>
              <a:rPr lang="en-US" sz="2200" dirty="0" err="1" smtClean="0">
                <a:solidFill>
                  <a:schemeClr val="tx1"/>
                </a:solidFill>
              </a:rPr>
              <a:t>lại</a:t>
            </a:r>
            <a:r>
              <a:rPr lang="en-US" sz="2200" dirty="0" smtClean="0">
                <a:solidFill>
                  <a:schemeClr val="tx1"/>
                </a:solidFill>
              </a:rPr>
              <a:t> </a:t>
            </a:r>
            <a:r>
              <a:rPr lang="en-US" sz="2200" dirty="0" err="1" smtClean="0">
                <a:solidFill>
                  <a:schemeClr val="tx1"/>
                </a:solidFill>
              </a:rPr>
              <a:t>chương</a:t>
            </a:r>
            <a:r>
              <a:rPr lang="en-US" sz="2200" dirty="0" smtClean="0">
                <a:solidFill>
                  <a:schemeClr val="tx1"/>
                </a:solidFill>
              </a:rPr>
              <a:t> </a:t>
            </a:r>
            <a:r>
              <a:rPr lang="en-US" sz="2200" dirty="0" err="1" smtClean="0">
                <a:solidFill>
                  <a:schemeClr val="tx1"/>
                </a:solidFill>
              </a:rPr>
              <a:t>trình</a:t>
            </a:r>
            <a:r>
              <a:rPr lang="en-US" sz="2200" dirty="0" smtClean="0">
                <a:solidFill>
                  <a:schemeClr val="tx1"/>
                </a:solidFill>
              </a:rPr>
              <a:t> </a:t>
            </a:r>
            <a:r>
              <a:rPr lang="en-US" sz="2200" dirty="0" err="1" smtClean="0">
                <a:solidFill>
                  <a:schemeClr val="tx1"/>
                </a:solidFill>
              </a:rPr>
              <a:t>sẽ</a:t>
            </a:r>
            <a:r>
              <a:rPr lang="en-US" sz="2200" dirty="0" smtClean="0">
                <a:solidFill>
                  <a:schemeClr val="tx1"/>
                </a:solidFill>
              </a:rPr>
              <a:t> </a:t>
            </a:r>
            <a:r>
              <a:rPr lang="en-US" sz="2200" dirty="0" err="1" smtClean="0">
                <a:solidFill>
                  <a:schemeClr val="tx1"/>
                </a:solidFill>
              </a:rPr>
              <a:t>tự</a:t>
            </a:r>
            <a:r>
              <a:rPr lang="en-US" sz="2200" dirty="0" smtClean="0">
                <a:solidFill>
                  <a:schemeClr val="tx1"/>
                </a:solidFill>
              </a:rPr>
              <a:t> </a:t>
            </a:r>
            <a:r>
              <a:rPr lang="en-US" sz="2200" dirty="0" err="1" smtClean="0">
                <a:solidFill>
                  <a:schemeClr val="tx1"/>
                </a:solidFill>
              </a:rPr>
              <a:t>động</a:t>
            </a:r>
            <a:r>
              <a:rPr lang="en-US" sz="2200" dirty="0" smtClean="0">
                <a:solidFill>
                  <a:schemeClr val="tx1"/>
                </a:solidFill>
              </a:rPr>
              <a:t> </a:t>
            </a:r>
            <a:r>
              <a:rPr lang="en-US" sz="2200" dirty="0" err="1" smtClean="0">
                <a:solidFill>
                  <a:schemeClr val="tx1"/>
                </a:solidFill>
              </a:rPr>
              <a:t>cập</a:t>
            </a:r>
            <a:r>
              <a:rPr lang="en-US" sz="2200" dirty="0" smtClean="0">
                <a:solidFill>
                  <a:schemeClr val="tx1"/>
                </a:solidFill>
              </a:rPr>
              <a:t> </a:t>
            </a:r>
            <a:r>
              <a:rPr lang="en-US" sz="2200" dirty="0" err="1" smtClean="0">
                <a:solidFill>
                  <a:schemeClr val="tx1"/>
                </a:solidFill>
              </a:rPr>
              <a:t>nhật</a:t>
            </a:r>
            <a:r>
              <a:rPr lang="en-US" sz="2200" dirty="0" smtClean="0">
                <a:solidFill>
                  <a:schemeClr val="tx1"/>
                </a:solidFill>
              </a:rPr>
              <a:t>.</a:t>
            </a:r>
          </a:p>
          <a:p>
            <a:endParaRPr lang="en-US" dirty="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52400" y="1143000"/>
            <a:ext cx="8458200" cy="430887"/>
          </a:xfrm>
          <a:prstGeom prst="rect">
            <a:avLst/>
          </a:prstGeom>
          <a:noFill/>
        </p:spPr>
        <p:txBody>
          <a:bodyPr wrap="square" rtlCol="0">
            <a:spAutoFit/>
          </a:bodyPr>
          <a:lstStyle/>
          <a:p>
            <a:pPr>
              <a:buFont typeface="Wingdings" pitchFamily="2" charset="2"/>
              <a:buChar char="v"/>
            </a:pPr>
            <a:r>
              <a:rPr lang="vi-VN" sz="2200" dirty="0" smtClean="0">
                <a:solidFill>
                  <a:srgbClr val="FFC000"/>
                </a:solidFill>
              </a:rPr>
              <a:t>Start date </a:t>
            </a:r>
            <a:r>
              <a:rPr lang="vi-VN" sz="2200" dirty="0" smtClean="0"/>
              <a:t>và </a:t>
            </a:r>
            <a:r>
              <a:rPr lang="vi-VN" sz="2200" dirty="0" smtClean="0">
                <a:solidFill>
                  <a:srgbClr val="FFC000"/>
                </a:solidFill>
              </a:rPr>
              <a:t>Finish date</a:t>
            </a:r>
            <a:r>
              <a:rPr lang="vi-VN" sz="2200" dirty="0" smtClean="0"/>
              <a:t>: Ngày tháng bắt đầu hoặc kết thúc dự án.</a:t>
            </a:r>
            <a:endParaRPr lang="en-US" sz="2200" dirty="0">
              <a:latin typeface="Constantia" pitchFamily="18" charset="0"/>
            </a:endParaRPr>
          </a:p>
        </p:txBody>
      </p:sp>
      <p:sp>
        <p:nvSpPr>
          <p:cNvPr id="15" name="TextBox 14"/>
          <p:cNvSpPr txBox="1"/>
          <p:nvPr/>
        </p:nvSpPr>
        <p:spPr>
          <a:xfrm>
            <a:off x="228600" y="3733800"/>
            <a:ext cx="8915400" cy="1785104"/>
          </a:xfrm>
          <a:prstGeom prst="rect">
            <a:avLst/>
          </a:prstGeom>
          <a:noFill/>
        </p:spPr>
        <p:txBody>
          <a:bodyPr wrap="square" rtlCol="0">
            <a:spAutoFit/>
          </a:bodyPr>
          <a:lstStyle/>
          <a:p>
            <a:pPr>
              <a:buFont typeface="Wingdings" pitchFamily="2" charset="2"/>
              <a:buChar char="v"/>
            </a:pPr>
            <a:r>
              <a:rPr lang="en-US" sz="2200" dirty="0" err="1" smtClean="0">
                <a:solidFill>
                  <a:srgbClr val="FFC000"/>
                </a:solidFill>
              </a:rPr>
              <a:t>Calender</a:t>
            </a:r>
            <a:r>
              <a:rPr lang="en-US" sz="2200" dirty="0" smtClean="0">
                <a:solidFill>
                  <a:srgbClr val="FFC000"/>
                </a:solidFill>
              </a:rPr>
              <a:t>: </a:t>
            </a:r>
            <a:r>
              <a:rPr lang="en-US" sz="2200" dirty="0" err="1" smtClean="0"/>
              <a:t>có</a:t>
            </a:r>
            <a:r>
              <a:rPr lang="en-US" sz="2200" dirty="0" smtClean="0"/>
              <a:t> 3 </a:t>
            </a:r>
            <a:r>
              <a:rPr lang="en-US" sz="2200" dirty="0" err="1" smtClean="0"/>
              <a:t>kiểu</a:t>
            </a:r>
            <a:r>
              <a:rPr lang="en-US" sz="2200" dirty="0" smtClean="0"/>
              <a:t> </a:t>
            </a:r>
            <a:r>
              <a:rPr lang="en-US" sz="2200" dirty="0" err="1" smtClean="0"/>
              <a:t>tùy</a:t>
            </a:r>
            <a:r>
              <a:rPr lang="en-US" sz="2200" dirty="0" smtClean="0"/>
              <a:t> </a:t>
            </a:r>
            <a:r>
              <a:rPr lang="en-US" sz="2200" dirty="0" err="1" smtClean="0"/>
              <a:t>chọn</a:t>
            </a:r>
            <a:r>
              <a:rPr lang="en-US" sz="2200" dirty="0" smtClean="0"/>
              <a:t> </a:t>
            </a:r>
            <a:r>
              <a:rPr lang="en-US" sz="2200" dirty="0" err="1" smtClean="0"/>
              <a:t>lịch</a:t>
            </a:r>
            <a:r>
              <a:rPr lang="en-US" sz="2200" dirty="0" smtClean="0"/>
              <a:t> </a:t>
            </a:r>
            <a:r>
              <a:rPr lang="en-US" sz="2200" dirty="0" err="1" smtClean="0"/>
              <a:t>làm</a:t>
            </a:r>
            <a:r>
              <a:rPr lang="en-US" sz="2200" dirty="0" smtClean="0"/>
              <a:t> </a:t>
            </a:r>
            <a:r>
              <a:rPr lang="en-US" sz="2200" dirty="0" err="1" smtClean="0"/>
              <a:t>việc</a:t>
            </a:r>
            <a:r>
              <a:rPr lang="en-US" sz="2200" dirty="0" smtClean="0"/>
              <a:t>:</a:t>
            </a:r>
          </a:p>
          <a:p>
            <a:pPr lvl="1">
              <a:buFont typeface="Wingdings 2" pitchFamily="18" charset="2"/>
              <a:buChar char=""/>
            </a:pPr>
            <a:r>
              <a:rPr lang="vi-VN" sz="2200" dirty="0" smtClean="0">
                <a:solidFill>
                  <a:srgbClr val="FFC000"/>
                </a:solidFill>
              </a:rPr>
              <a:t>Standard:</a:t>
            </a:r>
            <a:r>
              <a:rPr lang="vi-VN" sz="2200" dirty="0" smtClean="0">
                <a:solidFill>
                  <a:schemeClr val="tx2"/>
                </a:solidFill>
              </a:rPr>
              <a:t> Lịch làm việc từ thứ 2 đến thứ 6, từ 8 A.M. đến 5 P.M. và 1 </a:t>
            </a:r>
            <a:r>
              <a:rPr lang="en-US" sz="2200" dirty="0" smtClean="0">
                <a:solidFill>
                  <a:schemeClr val="tx2"/>
                </a:solidFill>
              </a:rPr>
              <a:t>		</a:t>
            </a:r>
            <a:r>
              <a:rPr lang="vi-VN" sz="2200" dirty="0" smtClean="0">
                <a:solidFill>
                  <a:schemeClr val="tx2"/>
                </a:solidFill>
              </a:rPr>
              <a:t>giờ nghỉ.</a:t>
            </a:r>
            <a:endParaRPr lang="en-US" sz="2200" dirty="0" smtClean="0">
              <a:solidFill>
                <a:schemeClr val="tx2"/>
              </a:solidFill>
            </a:endParaRPr>
          </a:p>
          <a:p>
            <a:pPr lvl="1">
              <a:buFont typeface="Wingdings 2" pitchFamily="18" charset="2"/>
              <a:buChar char=""/>
            </a:pPr>
            <a:r>
              <a:rPr lang="vi-VN" sz="2200" dirty="0" smtClean="0">
                <a:solidFill>
                  <a:srgbClr val="FFC000"/>
                </a:solidFill>
              </a:rPr>
              <a:t>24 Hours: </a:t>
            </a:r>
            <a:r>
              <a:rPr lang="vi-VN" sz="2200" dirty="0" smtClean="0">
                <a:solidFill>
                  <a:schemeClr val="tx2"/>
                </a:solidFill>
              </a:rPr>
              <a:t>Không có giờ nào không làm việc.</a:t>
            </a:r>
            <a:endParaRPr lang="en-US" sz="2200" dirty="0" smtClean="0">
              <a:solidFill>
                <a:schemeClr val="tx2"/>
              </a:solidFill>
            </a:endParaRPr>
          </a:p>
          <a:p>
            <a:pPr lvl="1">
              <a:buFont typeface="Wingdings 2" pitchFamily="18" charset="2"/>
              <a:buChar char=""/>
            </a:pPr>
            <a:r>
              <a:rPr lang="vi-VN" sz="2200" dirty="0" smtClean="0">
                <a:solidFill>
                  <a:srgbClr val="FFC000"/>
                </a:solidFill>
              </a:rPr>
              <a:t>Night Shift: </a:t>
            </a:r>
            <a:r>
              <a:rPr lang="vi-VN" sz="2200" dirty="0" smtClean="0">
                <a:solidFill>
                  <a:schemeClr val="tx2"/>
                </a:solidFill>
              </a:rPr>
              <a:t>Làm việc từ tối thứ 2 đến tối thứ 7, từ 11 P.M. đến 8 A.M</a:t>
            </a:r>
            <a:endParaRPr lang="en-US" sz="2200" dirty="0">
              <a:solidFill>
                <a:schemeClr val="tx2"/>
              </a:solidFill>
            </a:endParaRPr>
          </a:p>
        </p:txBody>
      </p:sp>
      <p:sp>
        <p:nvSpPr>
          <p:cNvPr id="16" name="TextBox 15"/>
          <p:cNvSpPr txBox="1"/>
          <p:nvPr/>
        </p:nvSpPr>
        <p:spPr>
          <a:xfrm>
            <a:off x="457200" y="5562600"/>
            <a:ext cx="8458200" cy="400110"/>
          </a:xfrm>
          <a:prstGeom prst="rect">
            <a:avLst/>
          </a:prstGeom>
          <a:noFill/>
        </p:spPr>
        <p:txBody>
          <a:bodyPr wrap="square" rtlCol="0">
            <a:spAutoFit/>
          </a:bodyPr>
          <a:lstStyle/>
          <a:p>
            <a:r>
              <a:rPr lang="en-US" sz="2000" dirty="0" err="1" smtClean="0"/>
              <a:t>Bạn</a:t>
            </a:r>
            <a:r>
              <a:rPr lang="en-US" sz="2000" dirty="0" smtClean="0"/>
              <a:t> </a:t>
            </a:r>
            <a:r>
              <a:rPr lang="en-US" sz="2000" dirty="0" err="1" smtClean="0"/>
              <a:t>có</a:t>
            </a:r>
            <a:r>
              <a:rPr lang="en-US" sz="2000" dirty="0" smtClean="0"/>
              <a:t> </a:t>
            </a:r>
            <a:r>
              <a:rPr lang="en-US" sz="2000" dirty="0" err="1" smtClean="0"/>
              <a:t>thể</a:t>
            </a:r>
            <a:r>
              <a:rPr lang="en-US" sz="2000" dirty="0" smtClean="0"/>
              <a:t> </a:t>
            </a:r>
            <a:r>
              <a:rPr lang="en-US" sz="2000" dirty="0" err="1" smtClean="0"/>
              <a:t>điều</a:t>
            </a:r>
            <a:r>
              <a:rPr lang="en-US" sz="2000" dirty="0" smtClean="0"/>
              <a:t> </a:t>
            </a:r>
            <a:r>
              <a:rPr lang="en-US" sz="2000" dirty="0" err="1" smtClean="0"/>
              <a:t>chỉnh</a:t>
            </a:r>
            <a:r>
              <a:rPr lang="en-US" sz="2000" dirty="0" smtClean="0"/>
              <a:t> </a:t>
            </a:r>
            <a:r>
              <a:rPr lang="en-US" sz="2000" dirty="0" err="1" smtClean="0"/>
              <a:t>kiểu</a:t>
            </a:r>
            <a:r>
              <a:rPr lang="en-US" sz="2000" dirty="0" smtClean="0"/>
              <a:t> </a:t>
            </a:r>
            <a:r>
              <a:rPr lang="en-US" sz="2000" dirty="0" smtClean="0">
                <a:solidFill>
                  <a:srgbClr val="FFC000"/>
                </a:solidFill>
              </a:rPr>
              <a:t>Calendar</a:t>
            </a:r>
            <a:r>
              <a:rPr lang="en-US" sz="2000" dirty="0" smtClean="0"/>
              <a:t> </a:t>
            </a:r>
            <a:r>
              <a:rPr lang="en-US" sz="2000" dirty="0" err="1" smtClean="0"/>
              <a:t>nhờ</a:t>
            </a:r>
            <a:r>
              <a:rPr lang="en-US" sz="2000" dirty="0" smtClean="0"/>
              <a:t> </a:t>
            </a:r>
            <a:r>
              <a:rPr lang="en-US" sz="2000" dirty="0" err="1" smtClean="0"/>
              <a:t>chức</a:t>
            </a:r>
            <a:r>
              <a:rPr lang="en-US" sz="2000" dirty="0" smtClean="0"/>
              <a:t> </a:t>
            </a:r>
            <a:r>
              <a:rPr lang="en-US" sz="2000" dirty="0" err="1" smtClean="0"/>
              <a:t>năng</a:t>
            </a:r>
            <a:r>
              <a:rPr lang="en-US" sz="2000" dirty="0" smtClean="0"/>
              <a:t> </a:t>
            </a:r>
            <a:r>
              <a:rPr lang="en-US" sz="2000" dirty="0" smtClean="0">
                <a:solidFill>
                  <a:srgbClr val="FFC000"/>
                </a:solidFill>
              </a:rPr>
              <a:t>Change Working Time</a:t>
            </a:r>
            <a:r>
              <a:rPr lang="en-US" sz="2000" dirty="0" smtClean="0"/>
              <a:t>.</a:t>
            </a:r>
            <a:endParaRPr lang="en-US" sz="20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2"/>
          <p:cNvSpPr>
            <a:spLocks noGrp="1"/>
          </p:cNvSpPr>
          <p:nvPr>
            <p:ph type="title"/>
          </p:nvPr>
        </p:nvSpPr>
        <p:spPr>
          <a:xfrm>
            <a:off x="838200" y="304800"/>
            <a:ext cx="7696200" cy="563563"/>
          </a:xfrm>
        </p:spPr>
        <p:txBody>
          <a:bodyPr>
            <a:normAutofit fontScale="90000"/>
          </a:bodyPr>
          <a:lstStyle/>
          <a:p>
            <a:pPr eaLnBrk="1" hangingPunct="1"/>
            <a:r>
              <a:rPr lang="en-US" sz="3200" b="1" dirty="0" err="1" smtClean="0">
                <a:solidFill>
                  <a:schemeClr val="tx1"/>
                </a:solidFill>
                <a:latin typeface="Verdana" pitchFamily="34" charset="0"/>
              </a:rPr>
              <a:t>Nội</a:t>
            </a:r>
            <a:r>
              <a:rPr lang="en-US" sz="3200" b="1" dirty="0" smtClean="0">
                <a:solidFill>
                  <a:schemeClr val="tx1"/>
                </a:solidFill>
                <a:latin typeface="Verdana" pitchFamily="34" charset="0"/>
              </a:rPr>
              <a:t> Dung</a:t>
            </a:r>
          </a:p>
        </p:txBody>
      </p:sp>
      <p:sp>
        <p:nvSpPr>
          <p:cNvPr id="4" name="Slide Number Placeholder 3"/>
          <p:cNvSpPr>
            <a:spLocks noGrp="1"/>
          </p:cNvSpPr>
          <p:nvPr>
            <p:ph type="sldNum" sz="quarter" idx="12"/>
          </p:nvPr>
        </p:nvSpPr>
        <p:spPr>
          <a:xfrm>
            <a:off x="7924800" y="6356350"/>
            <a:ext cx="762000" cy="365125"/>
          </a:xfrm>
          <a:prstGeom prst="rect">
            <a:avLst/>
          </a:prstGeom>
        </p:spPr>
        <p:txBody>
          <a:bodyPr/>
          <a:lstStyle/>
          <a:p>
            <a:pPr>
              <a:defRPr/>
            </a:pPr>
            <a:fld id="{1665C6FB-F253-4C83-B578-80150CDC81C4}" type="slidenum">
              <a:rPr lang="en-US"/>
              <a:pPr>
                <a:defRPr/>
              </a:pPr>
              <a:t>2</a:t>
            </a:fld>
            <a:endParaRPr lang="en-US"/>
          </a:p>
        </p:txBody>
      </p:sp>
      <p:sp>
        <p:nvSpPr>
          <p:cNvPr id="5" name="AutoShape 4"/>
          <p:cNvSpPr>
            <a:spLocks noChangeArrowheads="1"/>
          </p:cNvSpPr>
          <p:nvPr/>
        </p:nvSpPr>
        <p:spPr bwMode="ltGray">
          <a:xfrm rot="5400000">
            <a:off x="-2421733" y="12461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fontAlgn="auto">
              <a:spcBef>
                <a:spcPts val="0"/>
              </a:spcBef>
              <a:spcAft>
                <a:spcPts val="0"/>
              </a:spcAft>
              <a:defRPr/>
            </a:pPr>
            <a:endParaRPr lang="en-US"/>
          </a:p>
        </p:txBody>
      </p:sp>
      <p:sp>
        <p:nvSpPr>
          <p:cNvPr id="6" name="AutoShape 5"/>
          <p:cNvSpPr>
            <a:spLocks noChangeArrowheads="1"/>
          </p:cNvSpPr>
          <p:nvPr/>
        </p:nvSpPr>
        <p:spPr bwMode="ltGray">
          <a:xfrm rot="5400000" flipH="1">
            <a:off x="-2016125" y="1651794"/>
            <a:ext cx="4032250" cy="3929063"/>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fontAlgn="auto">
              <a:spcBef>
                <a:spcPts val="0"/>
              </a:spcBef>
              <a:spcAft>
                <a:spcPts val="0"/>
              </a:spcAft>
              <a:defRPr/>
            </a:pPr>
            <a:endParaRPr lang="en-US"/>
          </a:p>
        </p:txBody>
      </p:sp>
      <p:sp>
        <p:nvSpPr>
          <p:cNvPr id="14345" name="AutoShape 6"/>
          <p:cNvSpPr>
            <a:spLocks noChangeArrowheads="1"/>
          </p:cNvSpPr>
          <p:nvPr/>
        </p:nvSpPr>
        <p:spPr bwMode="gray">
          <a:xfrm>
            <a:off x="1441450" y="5435600"/>
            <a:ext cx="3740150" cy="508000"/>
          </a:xfrm>
          <a:prstGeom prst="roundRect">
            <a:avLst>
              <a:gd name="adj" fmla="val 50000"/>
            </a:avLst>
          </a:prstGeom>
          <a:noFill/>
          <a:ln w="28575" algn="ctr">
            <a:solidFill>
              <a:schemeClr val="bg2"/>
            </a:solidFill>
            <a:round/>
            <a:headEnd/>
            <a:tailEnd/>
          </a:ln>
        </p:spPr>
        <p:txBody>
          <a:bodyPr wrap="none" anchor="ctr"/>
          <a:lstStyle/>
          <a:p>
            <a:pPr eaLnBrk="0" hangingPunct="0"/>
            <a:r>
              <a:rPr lang="en-US" sz="2400" b="1" dirty="0" err="1" smtClean="0">
                <a:latin typeface="Constantia" pitchFamily="18" charset="0"/>
              </a:rPr>
              <a:t>Chia</a:t>
            </a:r>
            <a:r>
              <a:rPr lang="en-US" sz="2400" b="1" dirty="0" smtClean="0">
                <a:latin typeface="Constantia" pitchFamily="18" charset="0"/>
              </a:rPr>
              <a:t> </a:t>
            </a:r>
            <a:r>
              <a:rPr lang="en-US" sz="2400" b="1" dirty="0" err="1" smtClean="0">
                <a:latin typeface="Constantia" pitchFamily="18" charset="0"/>
              </a:rPr>
              <a:t>sẽ</a:t>
            </a:r>
            <a:r>
              <a:rPr lang="en-US" sz="2400" b="1" dirty="0" smtClean="0">
                <a:latin typeface="Constantia" pitchFamily="18" charset="0"/>
              </a:rPr>
              <a:t> </a:t>
            </a:r>
            <a:r>
              <a:rPr lang="en-US" sz="2400" b="1" dirty="0" err="1" smtClean="0">
                <a:latin typeface="Constantia" pitchFamily="18" charset="0"/>
              </a:rPr>
              <a:t>thông</a:t>
            </a:r>
            <a:r>
              <a:rPr lang="en-US" sz="2400" b="1" dirty="0" smtClean="0">
                <a:latin typeface="Constantia" pitchFamily="18" charset="0"/>
              </a:rPr>
              <a:t> tin </a:t>
            </a:r>
            <a:r>
              <a:rPr lang="en-US" sz="2400" b="1" dirty="0" err="1" smtClean="0">
                <a:latin typeface="Constantia" pitchFamily="18" charset="0"/>
              </a:rPr>
              <a:t>dự</a:t>
            </a:r>
            <a:r>
              <a:rPr lang="en-US" sz="2400" b="1" dirty="0" smtClean="0">
                <a:latin typeface="Constantia" pitchFamily="18" charset="0"/>
              </a:rPr>
              <a:t> </a:t>
            </a:r>
            <a:r>
              <a:rPr lang="en-US" sz="2400" b="1" dirty="0" err="1" smtClean="0">
                <a:latin typeface="Constantia" pitchFamily="18" charset="0"/>
              </a:rPr>
              <a:t>án</a:t>
            </a:r>
            <a:endParaRPr lang="en-US" sz="2400" b="1" dirty="0">
              <a:latin typeface="Constantia" pitchFamily="18" charset="0"/>
            </a:endParaRPr>
          </a:p>
        </p:txBody>
      </p:sp>
      <p:sp>
        <p:nvSpPr>
          <p:cNvPr id="14346" name="AutoShape 7"/>
          <p:cNvSpPr>
            <a:spLocks noChangeArrowheads="1"/>
          </p:cNvSpPr>
          <p:nvPr/>
        </p:nvSpPr>
        <p:spPr bwMode="gray">
          <a:xfrm>
            <a:off x="2432050" y="3886200"/>
            <a:ext cx="4502150" cy="508000"/>
          </a:xfrm>
          <a:prstGeom prst="roundRect">
            <a:avLst>
              <a:gd name="adj" fmla="val 50000"/>
            </a:avLst>
          </a:prstGeom>
          <a:noFill/>
          <a:ln w="28575" algn="ctr">
            <a:solidFill>
              <a:schemeClr val="bg2"/>
            </a:solidFill>
            <a:round/>
            <a:headEnd/>
            <a:tailEnd/>
          </a:ln>
        </p:spPr>
        <p:txBody>
          <a:bodyPr wrap="none" anchor="ctr"/>
          <a:lstStyle/>
          <a:p>
            <a:pPr eaLnBrk="0" hangingPunct="0"/>
            <a:r>
              <a:rPr lang="en-US" sz="2400" b="1" dirty="0" err="1" smtClean="0">
                <a:latin typeface="Constantia" pitchFamily="18" charset="0"/>
              </a:rPr>
              <a:t>Làm</a:t>
            </a:r>
            <a:r>
              <a:rPr lang="en-US" sz="2400" b="1" dirty="0" smtClean="0">
                <a:latin typeface="Constantia" pitchFamily="18" charset="0"/>
              </a:rPr>
              <a:t> </a:t>
            </a:r>
            <a:r>
              <a:rPr lang="en-US" sz="2400" b="1" dirty="0" err="1" smtClean="0">
                <a:latin typeface="Constantia" pitchFamily="18" charset="0"/>
              </a:rPr>
              <a:t>việc</a:t>
            </a:r>
            <a:r>
              <a:rPr lang="en-US" sz="2400" b="1" dirty="0" smtClean="0">
                <a:latin typeface="Constantia" pitchFamily="18" charset="0"/>
              </a:rPr>
              <a:t> </a:t>
            </a:r>
            <a:r>
              <a:rPr lang="en-US" sz="2400" b="1" dirty="0" err="1" smtClean="0">
                <a:latin typeface="Constantia" pitchFamily="18" charset="0"/>
              </a:rPr>
              <a:t>với</a:t>
            </a:r>
            <a:r>
              <a:rPr lang="en-US" sz="2400" b="1" dirty="0" smtClean="0">
                <a:latin typeface="Constantia" pitchFamily="18" charset="0"/>
              </a:rPr>
              <a:t> </a:t>
            </a:r>
            <a:r>
              <a:rPr lang="en-US" sz="2400" b="1" dirty="0" err="1" smtClean="0">
                <a:latin typeface="Constantia" pitchFamily="18" charset="0"/>
              </a:rPr>
              <a:t>công</a:t>
            </a:r>
            <a:r>
              <a:rPr lang="en-US" sz="2400" b="1" dirty="0" smtClean="0">
                <a:latin typeface="Constantia" pitchFamily="18" charset="0"/>
              </a:rPr>
              <a:t> </a:t>
            </a:r>
            <a:r>
              <a:rPr lang="en-US" sz="2400" b="1" dirty="0" err="1" smtClean="0">
                <a:latin typeface="Constantia" pitchFamily="18" charset="0"/>
              </a:rPr>
              <a:t>việc</a:t>
            </a:r>
            <a:r>
              <a:rPr lang="en-US" sz="2400" b="1" dirty="0" smtClean="0">
                <a:latin typeface="Constantia" pitchFamily="18" charset="0"/>
              </a:rPr>
              <a:t> (Task)</a:t>
            </a:r>
            <a:endParaRPr lang="en-US" sz="2400" b="1" dirty="0">
              <a:latin typeface="Constantia" pitchFamily="18" charset="0"/>
            </a:endParaRPr>
          </a:p>
        </p:txBody>
      </p:sp>
      <p:sp>
        <p:nvSpPr>
          <p:cNvPr id="14347" name="AutoShape 8"/>
          <p:cNvSpPr>
            <a:spLocks noChangeArrowheads="1"/>
          </p:cNvSpPr>
          <p:nvPr/>
        </p:nvSpPr>
        <p:spPr bwMode="gray">
          <a:xfrm>
            <a:off x="2438400" y="2997200"/>
            <a:ext cx="5257800" cy="508000"/>
          </a:xfrm>
          <a:prstGeom prst="roundRect">
            <a:avLst>
              <a:gd name="adj" fmla="val 50000"/>
            </a:avLst>
          </a:prstGeom>
          <a:noFill/>
          <a:ln w="28575" algn="ctr">
            <a:solidFill>
              <a:schemeClr val="bg2"/>
            </a:solidFill>
            <a:round/>
            <a:headEnd/>
            <a:tailEnd/>
          </a:ln>
        </p:spPr>
        <p:txBody>
          <a:bodyPr wrap="none" anchor="ctr"/>
          <a:lstStyle/>
          <a:p>
            <a:pPr eaLnBrk="0" hangingPunct="0"/>
            <a:r>
              <a:rPr lang="en-US" sz="2400" b="1" dirty="0" err="1" smtClean="0">
                <a:latin typeface="Constantia" pitchFamily="18" charset="0"/>
              </a:rPr>
              <a:t>Làm</a:t>
            </a:r>
            <a:r>
              <a:rPr lang="en-US" sz="2400" b="1" dirty="0" smtClean="0">
                <a:latin typeface="Constantia" pitchFamily="18" charset="0"/>
              </a:rPr>
              <a:t> </a:t>
            </a:r>
            <a:r>
              <a:rPr lang="en-US" sz="2400" b="1" dirty="0" err="1" smtClean="0">
                <a:latin typeface="Constantia" pitchFamily="18" charset="0"/>
              </a:rPr>
              <a:t>việc</a:t>
            </a:r>
            <a:r>
              <a:rPr lang="en-US" sz="2400" b="1" dirty="0" smtClean="0">
                <a:latin typeface="Constantia" pitchFamily="18" charset="0"/>
              </a:rPr>
              <a:t> </a:t>
            </a:r>
            <a:r>
              <a:rPr lang="en-US" sz="2400" b="1" dirty="0" err="1" smtClean="0">
                <a:latin typeface="Constantia" pitchFamily="18" charset="0"/>
              </a:rPr>
              <a:t>với</a:t>
            </a:r>
            <a:r>
              <a:rPr lang="en-US" sz="2400" b="1" dirty="0" smtClean="0">
                <a:latin typeface="Constantia" pitchFamily="18" charset="0"/>
              </a:rPr>
              <a:t> </a:t>
            </a:r>
            <a:r>
              <a:rPr lang="en-US" sz="2400" b="1" dirty="0" err="1" smtClean="0">
                <a:latin typeface="Constantia" pitchFamily="18" charset="0"/>
              </a:rPr>
              <a:t>tài</a:t>
            </a:r>
            <a:r>
              <a:rPr lang="en-US" sz="2400" b="1" dirty="0" smtClean="0">
                <a:latin typeface="Constantia" pitchFamily="18" charset="0"/>
              </a:rPr>
              <a:t> </a:t>
            </a:r>
            <a:r>
              <a:rPr lang="en-US" sz="2400" b="1" dirty="0" err="1" smtClean="0">
                <a:latin typeface="Constantia" pitchFamily="18" charset="0"/>
              </a:rPr>
              <a:t>nguyên</a:t>
            </a:r>
            <a:r>
              <a:rPr lang="en-US" sz="2400" b="1" dirty="0" smtClean="0">
                <a:latin typeface="Constantia" pitchFamily="18" charset="0"/>
              </a:rPr>
              <a:t>(Resource)</a:t>
            </a:r>
            <a:endParaRPr lang="en-US" sz="2400" b="1" dirty="0">
              <a:latin typeface="Constantia" pitchFamily="18" charset="0"/>
            </a:endParaRPr>
          </a:p>
        </p:txBody>
      </p:sp>
      <p:sp>
        <p:nvSpPr>
          <p:cNvPr id="14348" name="AutoShape 9"/>
          <p:cNvSpPr>
            <a:spLocks noChangeArrowheads="1"/>
          </p:cNvSpPr>
          <p:nvPr/>
        </p:nvSpPr>
        <p:spPr bwMode="gray">
          <a:xfrm>
            <a:off x="2133600" y="2103438"/>
            <a:ext cx="2667000" cy="563562"/>
          </a:xfrm>
          <a:prstGeom prst="roundRect">
            <a:avLst>
              <a:gd name="adj" fmla="val 50000"/>
            </a:avLst>
          </a:prstGeom>
          <a:noFill/>
          <a:ln w="28575" algn="ctr">
            <a:solidFill>
              <a:schemeClr val="bg2"/>
            </a:solidFill>
            <a:round/>
            <a:headEnd/>
            <a:tailEnd/>
          </a:ln>
        </p:spPr>
        <p:txBody>
          <a:bodyPr wrap="none" anchor="ctr"/>
          <a:lstStyle/>
          <a:p>
            <a:pPr eaLnBrk="0" hangingPunct="0"/>
            <a:r>
              <a:rPr lang="en-US" sz="2400" b="1" dirty="0" err="1" smtClean="0">
                <a:latin typeface="Constantia" pitchFamily="18" charset="0"/>
              </a:rPr>
              <a:t>Tạo</a:t>
            </a:r>
            <a:r>
              <a:rPr lang="en-US" sz="2400" b="1" dirty="0" smtClean="0">
                <a:latin typeface="Constantia" pitchFamily="18" charset="0"/>
              </a:rPr>
              <a:t> </a:t>
            </a:r>
            <a:r>
              <a:rPr lang="en-US" sz="2400" b="1" dirty="0" err="1" smtClean="0">
                <a:latin typeface="Constantia" pitchFamily="18" charset="0"/>
              </a:rPr>
              <a:t>mới</a:t>
            </a:r>
            <a:r>
              <a:rPr lang="en-US" sz="2400" b="1" dirty="0" smtClean="0">
                <a:latin typeface="Constantia" pitchFamily="18" charset="0"/>
              </a:rPr>
              <a:t> </a:t>
            </a:r>
            <a:r>
              <a:rPr lang="en-US" sz="2400" b="1" dirty="0" err="1" smtClean="0">
                <a:latin typeface="Constantia" pitchFamily="18" charset="0"/>
              </a:rPr>
              <a:t>dự</a:t>
            </a:r>
            <a:r>
              <a:rPr lang="en-US" sz="2400" b="1" dirty="0" smtClean="0">
                <a:latin typeface="Constantia" pitchFamily="18" charset="0"/>
              </a:rPr>
              <a:t> </a:t>
            </a:r>
            <a:r>
              <a:rPr lang="en-US" sz="2400" b="1" dirty="0" err="1" smtClean="0">
                <a:latin typeface="Constantia" pitchFamily="18" charset="0"/>
              </a:rPr>
              <a:t>án</a:t>
            </a:r>
            <a:endParaRPr lang="en-US" sz="2400" b="1" dirty="0">
              <a:latin typeface="Constantia" pitchFamily="18" charset="0"/>
            </a:endParaRPr>
          </a:p>
        </p:txBody>
      </p:sp>
      <p:sp>
        <p:nvSpPr>
          <p:cNvPr id="14349" name="AutoShape 10"/>
          <p:cNvSpPr>
            <a:spLocks noChangeArrowheads="1"/>
          </p:cNvSpPr>
          <p:nvPr/>
        </p:nvSpPr>
        <p:spPr bwMode="gray">
          <a:xfrm>
            <a:off x="1460500" y="1371600"/>
            <a:ext cx="5473700" cy="495300"/>
          </a:xfrm>
          <a:prstGeom prst="roundRect">
            <a:avLst>
              <a:gd name="adj" fmla="val 50000"/>
            </a:avLst>
          </a:prstGeom>
          <a:noFill/>
          <a:ln w="28575" algn="ctr">
            <a:solidFill>
              <a:schemeClr val="bg2"/>
            </a:solidFill>
            <a:round/>
            <a:headEnd/>
            <a:tailEnd/>
          </a:ln>
        </p:spPr>
        <p:txBody>
          <a:bodyPr wrap="none" anchor="ctr"/>
          <a:lstStyle/>
          <a:p>
            <a:pPr eaLnBrk="0" hangingPunct="0"/>
            <a:r>
              <a:rPr lang="en-US" sz="2400" b="1" dirty="0" err="1" smtClean="0">
                <a:latin typeface="Constantia" pitchFamily="18" charset="0"/>
              </a:rPr>
              <a:t>Tổng</a:t>
            </a:r>
            <a:r>
              <a:rPr lang="en-US" sz="2400" b="1" dirty="0" smtClean="0">
                <a:latin typeface="Constantia" pitchFamily="18" charset="0"/>
              </a:rPr>
              <a:t> </a:t>
            </a:r>
            <a:r>
              <a:rPr lang="en-US" sz="2400" b="1" dirty="0" err="1" smtClean="0">
                <a:latin typeface="Constantia" pitchFamily="18" charset="0"/>
              </a:rPr>
              <a:t>quan</a:t>
            </a:r>
            <a:r>
              <a:rPr lang="en-US" sz="2400" b="1" dirty="0" smtClean="0">
                <a:latin typeface="Constantia" pitchFamily="18" charset="0"/>
              </a:rPr>
              <a:t> </a:t>
            </a:r>
            <a:r>
              <a:rPr lang="en-US" sz="2400" b="1" dirty="0" err="1" smtClean="0">
                <a:latin typeface="Constantia" pitchFamily="18" charset="0"/>
              </a:rPr>
              <a:t>về</a:t>
            </a:r>
            <a:r>
              <a:rPr lang="en-US" sz="2400" b="1" dirty="0" smtClean="0">
                <a:latin typeface="Constantia" pitchFamily="18" charset="0"/>
              </a:rPr>
              <a:t> Microsoft Project 2010</a:t>
            </a:r>
            <a:endParaRPr lang="en-US" sz="2400" b="1" dirty="0">
              <a:latin typeface="Constantia" pitchFamily="18" charset="0"/>
            </a:endParaRPr>
          </a:p>
        </p:txBody>
      </p:sp>
      <p:grpSp>
        <p:nvGrpSpPr>
          <p:cNvPr id="2" name="Group 11"/>
          <p:cNvGrpSpPr>
            <a:grpSpLocks/>
          </p:cNvGrpSpPr>
          <p:nvPr/>
        </p:nvGrpSpPr>
        <p:grpSpPr bwMode="auto">
          <a:xfrm>
            <a:off x="1143000" y="1460500"/>
            <a:ext cx="381000" cy="381000"/>
            <a:chOff x="2078" y="1680"/>
            <a:chExt cx="1615" cy="1615"/>
          </a:xfrm>
        </p:grpSpPr>
        <p:sp>
          <p:nvSpPr>
            <p:cNvPr id="14380" name="Oval 12"/>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en-US">
                <a:latin typeface="Constantia" pitchFamily="18" charset="0"/>
              </a:endParaRPr>
            </a:p>
          </p:txBody>
        </p:sp>
        <p:sp>
          <p:nvSpPr>
            <p:cNvPr id="14381" name="Oval 13"/>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en-US">
                <a:latin typeface="Constantia" pitchFamily="18" charset="0"/>
              </a:endParaRPr>
            </a:p>
          </p:txBody>
        </p:sp>
        <p:sp>
          <p:nvSpPr>
            <p:cNvPr id="15" name="Oval 14"/>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fontAlgn="auto">
                <a:spcBef>
                  <a:spcPts val="0"/>
                </a:spcBef>
                <a:spcAft>
                  <a:spcPts val="0"/>
                </a:spcAft>
                <a:defRPr/>
              </a:pPr>
              <a:endParaRPr lang="en-US">
                <a:latin typeface="+mn-lt"/>
                <a:cs typeface="+mn-cs"/>
              </a:endParaRPr>
            </a:p>
          </p:txBody>
        </p:sp>
        <p:sp>
          <p:nvSpPr>
            <p:cNvPr id="14383" name="Oval 15"/>
            <p:cNvSpPr>
              <a:spLocks noChangeArrowheads="1"/>
            </p:cNvSpPr>
            <p:nvPr/>
          </p:nvSpPr>
          <p:spPr bwMode="gray">
            <a:xfrm>
              <a:off x="2254" y="1856"/>
              <a:ext cx="1262" cy="1264"/>
            </a:xfrm>
            <a:prstGeom prst="ellipse">
              <a:avLst/>
            </a:prstGeom>
            <a:gradFill rotWithShape="1">
              <a:gsLst>
                <a:gs pos="0">
                  <a:srgbClr val="000000"/>
                </a:gs>
                <a:gs pos="100000">
                  <a:srgbClr val="FFCC00"/>
                </a:gs>
              </a:gsLst>
              <a:lin ang="2700000" scaled="1"/>
            </a:gradFill>
            <a:ln w="38100" algn="ctr">
              <a:noFill/>
              <a:round/>
              <a:headEnd/>
              <a:tailEnd/>
            </a:ln>
          </p:spPr>
          <p:txBody>
            <a:bodyPr wrap="none" anchor="ctr">
              <a:spAutoFit/>
            </a:bodyPr>
            <a:lstStyle/>
            <a:p>
              <a:endParaRPr lang="en-US">
                <a:latin typeface="Constantia" pitchFamily="18" charset="0"/>
              </a:endParaRPr>
            </a:p>
          </p:txBody>
        </p:sp>
        <p:sp>
          <p:nvSpPr>
            <p:cNvPr id="17" name="Oval 16"/>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fontAlgn="auto">
                <a:spcBef>
                  <a:spcPts val="0"/>
                </a:spcBef>
                <a:spcAft>
                  <a:spcPts val="0"/>
                </a:spcAft>
                <a:defRPr/>
              </a:pPr>
              <a:endParaRPr lang="en-US">
                <a:latin typeface="+mn-lt"/>
                <a:cs typeface="+mn-cs"/>
              </a:endParaRPr>
            </a:p>
          </p:txBody>
        </p:sp>
        <p:sp>
          <p:nvSpPr>
            <p:cNvPr id="14385" name="Oval 17"/>
            <p:cNvSpPr>
              <a:spLocks noChangeArrowheads="1"/>
            </p:cNvSpPr>
            <p:nvPr/>
          </p:nvSpPr>
          <p:spPr bwMode="gray">
            <a:xfrm>
              <a:off x="2337" y="1939"/>
              <a:ext cx="1096" cy="1098"/>
            </a:xfrm>
            <a:prstGeom prst="ellipse">
              <a:avLst/>
            </a:prstGeom>
            <a:gradFill rotWithShape="1">
              <a:gsLst>
                <a:gs pos="0">
                  <a:srgbClr val="FFCC00"/>
                </a:gs>
                <a:gs pos="100000">
                  <a:srgbClr val="7C6300"/>
                </a:gs>
              </a:gsLst>
              <a:lin ang="2700000" scaled="1"/>
            </a:gradFill>
            <a:ln w="38100" algn="ctr">
              <a:noFill/>
              <a:round/>
              <a:headEnd/>
              <a:tailEnd/>
            </a:ln>
          </p:spPr>
          <p:txBody>
            <a:bodyPr anchor="ctr">
              <a:spAutoFit/>
            </a:bodyPr>
            <a:lstStyle/>
            <a:p>
              <a:endParaRPr lang="en-US">
                <a:latin typeface="Constantia" pitchFamily="18" charset="0"/>
              </a:endParaRPr>
            </a:p>
          </p:txBody>
        </p:sp>
      </p:grpSp>
      <p:grpSp>
        <p:nvGrpSpPr>
          <p:cNvPr id="3" name="Group 18"/>
          <p:cNvGrpSpPr>
            <a:grpSpLocks/>
          </p:cNvGrpSpPr>
          <p:nvPr/>
        </p:nvGrpSpPr>
        <p:grpSpPr bwMode="auto">
          <a:xfrm>
            <a:off x="1828800" y="2209800"/>
            <a:ext cx="381000" cy="381000"/>
            <a:chOff x="2078" y="1680"/>
            <a:chExt cx="1615" cy="1615"/>
          </a:xfrm>
        </p:grpSpPr>
        <p:sp>
          <p:nvSpPr>
            <p:cNvPr id="14374" name="Oval 19"/>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en-US">
                <a:latin typeface="Constantia" pitchFamily="18" charset="0"/>
              </a:endParaRPr>
            </a:p>
          </p:txBody>
        </p:sp>
        <p:sp>
          <p:nvSpPr>
            <p:cNvPr id="14375" name="Oval 20"/>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en-US">
                <a:latin typeface="Constantia" pitchFamily="18" charset="0"/>
              </a:endParaRPr>
            </a:p>
          </p:txBody>
        </p:sp>
        <p:sp>
          <p:nvSpPr>
            <p:cNvPr id="22" name="Oval 21"/>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fontAlgn="auto">
                <a:spcBef>
                  <a:spcPts val="0"/>
                </a:spcBef>
                <a:spcAft>
                  <a:spcPts val="0"/>
                </a:spcAft>
                <a:defRPr/>
              </a:pPr>
              <a:endParaRPr lang="en-US">
                <a:latin typeface="+mn-lt"/>
                <a:cs typeface="+mn-cs"/>
              </a:endParaRPr>
            </a:p>
          </p:txBody>
        </p:sp>
        <p:sp>
          <p:nvSpPr>
            <p:cNvPr id="14377" name="Oval 22"/>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w="38100" algn="ctr">
              <a:noFill/>
              <a:round/>
              <a:headEnd/>
              <a:tailEnd/>
            </a:ln>
          </p:spPr>
          <p:txBody>
            <a:bodyPr wrap="none" anchor="ctr">
              <a:spAutoFit/>
            </a:bodyPr>
            <a:lstStyle/>
            <a:p>
              <a:endParaRPr lang="en-US">
                <a:latin typeface="Constantia" pitchFamily="18" charset="0"/>
              </a:endParaRPr>
            </a:p>
          </p:txBody>
        </p:sp>
        <p:sp>
          <p:nvSpPr>
            <p:cNvPr id="24" name="Oval 23"/>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fontAlgn="auto">
                <a:spcBef>
                  <a:spcPts val="0"/>
                </a:spcBef>
                <a:spcAft>
                  <a:spcPts val="0"/>
                </a:spcAft>
                <a:defRPr/>
              </a:pPr>
              <a:endParaRPr lang="en-US">
                <a:latin typeface="+mn-lt"/>
                <a:cs typeface="+mn-cs"/>
              </a:endParaRPr>
            </a:p>
          </p:txBody>
        </p:sp>
        <p:sp>
          <p:nvSpPr>
            <p:cNvPr id="14379" name="Oval 24"/>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w="38100" algn="ctr">
              <a:noFill/>
              <a:round/>
              <a:headEnd/>
              <a:tailEnd/>
            </a:ln>
          </p:spPr>
          <p:txBody>
            <a:bodyPr anchor="ctr">
              <a:spAutoFit/>
            </a:bodyPr>
            <a:lstStyle/>
            <a:p>
              <a:endParaRPr lang="en-US">
                <a:latin typeface="Constantia" pitchFamily="18" charset="0"/>
              </a:endParaRPr>
            </a:p>
          </p:txBody>
        </p:sp>
      </p:grpSp>
      <p:grpSp>
        <p:nvGrpSpPr>
          <p:cNvPr id="7" name="Group 25"/>
          <p:cNvGrpSpPr>
            <a:grpSpLocks/>
          </p:cNvGrpSpPr>
          <p:nvPr/>
        </p:nvGrpSpPr>
        <p:grpSpPr bwMode="auto">
          <a:xfrm>
            <a:off x="2133600" y="3073400"/>
            <a:ext cx="381000" cy="381000"/>
            <a:chOff x="2078" y="1680"/>
            <a:chExt cx="1615" cy="1615"/>
          </a:xfrm>
        </p:grpSpPr>
        <p:sp>
          <p:nvSpPr>
            <p:cNvPr id="14368" name="Oval 26"/>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en-US">
                <a:latin typeface="Constantia" pitchFamily="18" charset="0"/>
              </a:endParaRPr>
            </a:p>
          </p:txBody>
        </p:sp>
        <p:sp>
          <p:nvSpPr>
            <p:cNvPr id="14369" name="Oval 27"/>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en-US">
                <a:latin typeface="Constantia" pitchFamily="18" charset="0"/>
              </a:endParaRPr>
            </a:p>
          </p:txBody>
        </p:sp>
        <p:sp>
          <p:nvSpPr>
            <p:cNvPr id="29" name="Oval 28"/>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fontAlgn="auto">
                <a:spcBef>
                  <a:spcPts val="0"/>
                </a:spcBef>
                <a:spcAft>
                  <a:spcPts val="0"/>
                </a:spcAft>
                <a:defRPr/>
              </a:pPr>
              <a:endParaRPr lang="en-US">
                <a:latin typeface="+mn-lt"/>
                <a:cs typeface="+mn-cs"/>
              </a:endParaRPr>
            </a:p>
          </p:txBody>
        </p:sp>
        <p:sp>
          <p:nvSpPr>
            <p:cNvPr id="14371" name="Oval 29"/>
            <p:cNvSpPr>
              <a:spLocks noChangeArrowheads="1"/>
            </p:cNvSpPr>
            <p:nvPr/>
          </p:nvSpPr>
          <p:spPr bwMode="gray">
            <a:xfrm>
              <a:off x="2254" y="1856"/>
              <a:ext cx="1262" cy="1264"/>
            </a:xfrm>
            <a:prstGeom prst="ellipse">
              <a:avLst/>
            </a:prstGeom>
            <a:gradFill rotWithShape="1">
              <a:gsLst>
                <a:gs pos="0">
                  <a:srgbClr val="21B3E1"/>
                </a:gs>
                <a:gs pos="100000">
                  <a:srgbClr val="0F5368"/>
                </a:gs>
              </a:gsLst>
              <a:lin ang="5400000" scaled="1"/>
            </a:gradFill>
            <a:ln w="38100" algn="ctr">
              <a:noFill/>
              <a:round/>
              <a:headEnd/>
              <a:tailEnd/>
            </a:ln>
          </p:spPr>
          <p:txBody>
            <a:bodyPr wrap="none" anchor="ctr">
              <a:spAutoFit/>
            </a:bodyPr>
            <a:lstStyle/>
            <a:p>
              <a:endParaRPr lang="en-US">
                <a:latin typeface="Constantia" pitchFamily="18" charset="0"/>
              </a:endParaRPr>
            </a:p>
          </p:txBody>
        </p:sp>
        <p:sp>
          <p:nvSpPr>
            <p:cNvPr id="31" name="Oval 30"/>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fontAlgn="auto">
                <a:spcBef>
                  <a:spcPts val="0"/>
                </a:spcBef>
                <a:spcAft>
                  <a:spcPts val="0"/>
                </a:spcAft>
                <a:defRPr/>
              </a:pPr>
              <a:endParaRPr lang="en-US">
                <a:latin typeface="+mn-lt"/>
                <a:cs typeface="+mn-cs"/>
              </a:endParaRPr>
            </a:p>
          </p:txBody>
        </p:sp>
        <p:sp>
          <p:nvSpPr>
            <p:cNvPr id="14373" name="Oval 31"/>
            <p:cNvSpPr>
              <a:spLocks noChangeArrowheads="1"/>
            </p:cNvSpPr>
            <p:nvPr/>
          </p:nvSpPr>
          <p:spPr bwMode="gray">
            <a:xfrm>
              <a:off x="2337" y="1939"/>
              <a:ext cx="1096" cy="1098"/>
            </a:xfrm>
            <a:prstGeom prst="ellipse">
              <a:avLst/>
            </a:prstGeom>
            <a:solidFill>
              <a:srgbClr val="FF0000"/>
            </a:solidFill>
            <a:ln w="38100" algn="ctr">
              <a:noFill/>
              <a:round/>
              <a:headEnd/>
              <a:tailEnd/>
            </a:ln>
          </p:spPr>
          <p:txBody>
            <a:bodyPr anchor="ctr">
              <a:spAutoFit/>
            </a:bodyPr>
            <a:lstStyle/>
            <a:p>
              <a:endParaRPr lang="en-US">
                <a:latin typeface="Constantia" pitchFamily="18" charset="0"/>
              </a:endParaRPr>
            </a:p>
          </p:txBody>
        </p:sp>
      </p:grpSp>
      <p:grpSp>
        <p:nvGrpSpPr>
          <p:cNvPr id="8" name="Group 32"/>
          <p:cNvGrpSpPr>
            <a:grpSpLocks/>
          </p:cNvGrpSpPr>
          <p:nvPr/>
        </p:nvGrpSpPr>
        <p:grpSpPr bwMode="auto">
          <a:xfrm>
            <a:off x="2133600" y="3987800"/>
            <a:ext cx="381000" cy="381000"/>
            <a:chOff x="2078" y="1680"/>
            <a:chExt cx="1615" cy="1615"/>
          </a:xfrm>
        </p:grpSpPr>
        <p:sp>
          <p:nvSpPr>
            <p:cNvPr id="14362" name="Oval 33"/>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en-US">
                <a:latin typeface="Constantia" pitchFamily="18" charset="0"/>
              </a:endParaRPr>
            </a:p>
          </p:txBody>
        </p:sp>
        <p:sp>
          <p:nvSpPr>
            <p:cNvPr id="14363" name="Oval 34"/>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en-US">
                <a:latin typeface="Constantia" pitchFamily="18" charset="0"/>
              </a:endParaRPr>
            </a:p>
          </p:txBody>
        </p:sp>
        <p:sp>
          <p:nvSpPr>
            <p:cNvPr id="36" name="Oval 35"/>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fontAlgn="auto">
                <a:spcBef>
                  <a:spcPts val="0"/>
                </a:spcBef>
                <a:spcAft>
                  <a:spcPts val="0"/>
                </a:spcAft>
                <a:defRPr/>
              </a:pPr>
              <a:endParaRPr lang="en-US">
                <a:latin typeface="+mn-lt"/>
                <a:cs typeface="+mn-cs"/>
              </a:endParaRPr>
            </a:p>
          </p:txBody>
        </p:sp>
        <p:sp>
          <p:nvSpPr>
            <p:cNvPr id="14365" name="Oval 36"/>
            <p:cNvSpPr>
              <a:spLocks noChangeArrowheads="1"/>
            </p:cNvSpPr>
            <p:nvPr/>
          </p:nvSpPr>
          <p:spPr bwMode="gray">
            <a:xfrm>
              <a:off x="2254" y="1856"/>
              <a:ext cx="1262" cy="1264"/>
            </a:xfrm>
            <a:prstGeom prst="ellipse">
              <a:avLst/>
            </a:prstGeom>
            <a:gradFill rotWithShape="1">
              <a:gsLst>
                <a:gs pos="0">
                  <a:srgbClr val="000000"/>
                </a:gs>
                <a:gs pos="100000">
                  <a:srgbClr val="8D67E1"/>
                </a:gs>
              </a:gsLst>
              <a:lin ang="2700000" scaled="1"/>
            </a:gradFill>
            <a:ln w="38100" algn="ctr">
              <a:noFill/>
              <a:round/>
              <a:headEnd/>
              <a:tailEnd/>
            </a:ln>
          </p:spPr>
          <p:txBody>
            <a:bodyPr wrap="none" anchor="ctr">
              <a:spAutoFit/>
            </a:bodyPr>
            <a:lstStyle/>
            <a:p>
              <a:endParaRPr lang="en-US">
                <a:latin typeface="Constantia" pitchFamily="18" charset="0"/>
              </a:endParaRPr>
            </a:p>
          </p:txBody>
        </p:sp>
        <p:sp>
          <p:nvSpPr>
            <p:cNvPr id="38" name="Oval 37"/>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fontAlgn="auto">
                <a:spcBef>
                  <a:spcPts val="0"/>
                </a:spcBef>
                <a:spcAft>
                  <a:spcPts val="0"/>
                </a:spcAft>
                <a:defRPr/>
              </a:pPr>
              <a:endParaRPr lang="en-US">
                <a:latin typeface="+mn-lt"/>
                <a:cs typeface="+mn-cs"/>
              </a:endParaRPr>
            </a:p>
          </p:txBody>
        </p:sp>
        <p:sp>
          <p:nvSpPr>
            <p:cNvPr id="14367" name="Oval 38"/>
            <p:cNvSpPr>
              <a:spLocks noChangeArrowheads="1"/>
            </p:cNvSpPr>
            <p:nvPr/>
          </p:nvSpPr>
          <p:spPr bwMode="gray">
            <a:xfrm>
              <a:off x="2337" y="1939"/>
              <a:ext cx="1096" cy="1098"/>
            </a:xfrm>
            <a:prstGeom prst="ellipse">
              <a:avLst/>
            </a:prstGeom>
            <a:gradFill rotWithShape="1">
              <a:gsLst>
                <a:gs pos="0">
                  <a:srgbClr val="8D67E1"/>
                </a:gs>
                <a:gs pos="100000">
                  <a:srgbClr val="45326D"/>
                </a:gs>
              </a:gsLst>
              <a:lin ang="2700000" scaled="1"/>
            </a:gradFill>
            <a:ln w="38100" algn="ctr">
              <a:noFill/>
              <a:round/>
              <a:headEnd/>
              <a:tailEnd/>
            </a:ln>
          </p:spPr>
          <p:txBody>
            <a:bodyPr anchor="ctr">
              <a:spAutoFit/>
            </a:bodyPr>
            <a:lstStyle/>
            <a:p>
              <a:endParaRPr lang="en-US">
                <a:latin typeface="Constantia" pitchFamily="18" charset="0"/>
              </a:endParaRPr>
            </a:p>
          </p:txBody>
        </p:sp>
      </p:grpSp>
      <p:grpSp>
        <p:nvGrpSpPr>
          <p:cNvPr id="9" name="Group 39"/>
          <p:cNvGrpSpPr>
            <a:grpSpLocks/>
          </p:cNvGrpSpPr>
          <p:nvPr/>
        </p:nvGrpSpPr>
        <p:grpSpPr bwMode="auto">
          <a:xfrm>
            <a:off x="1143000" y="5484812"/>
            <a:ext cx="355600" cy="381000"/>
            <a:chOff x="2078" y="1680"/>
            <a:chExt cx="1615" cy="1615"/>
          </a:xfrm>
        </p:grpSpPr>
        <p:sp>
          <p:nvSpPr>
            <p:cNvPr id="14356" name="Oval 40"/>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en-US">
                <a:latin typeface="Constantia" pitchFamily="18" charset="0"/>
              </a:endParaRPr>
            </a:p>
          </p:txBody>
        </p:sp>
        <p:sp>
          <p:nvSpPr>
            <p:cNvPr id="14357" name="Oval 41"/>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en-US">
                <a:latin typeface="Constantia" pitchFamily="18" charset="0"/>
              </a:endParaRPr>
            </a:p>
          </p:txBody>
        </p:sp>
        <p:sp>
          <p:nvSpPr>
            <p:cNvPr id="43" name="Oval 42"/>
            <p:cNvSpPr>
              <a:spLocks noChangeArrowheads="1"/>
            </p:cNvSpPr>
            <p:nvPr/>
          </p:nvSpPr>
          <p:spPr bwMode="gray">
            <a:xfrm>
              <a:off x="2251" y="1855"/>
              <a:ext cx="1262"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fontAlgn="auto">
                <a:spcBef>
                  <a:spcPts val="0"/>
                </a:spcBef>
                <a:spcAft>
                  <a:spcPts val="0"/>
                </a:spcAft>
                <a:defRPr/>
              </a:pPr>
              <a:endParaRPr lang="en-US">
                <a:latin typeface="+mn-lt"/>
                <a:cs typeface="+mn-cs"/>
              </a:endParaRPr>
            </a:p>
          </p:txBody>
        </p:sp>
        <p:sp>
          <p:nvSpPr>
            <p:cNvPr id="14359" name="Oval 43"/>
            <p:cNvSpPr>
              <a:spLocks noChangeArrowheads="1"/>
            </p:cNvSpPr>
            <p:nvPr/>
          </p:nvSpPr>
          <p:spPr bwMode="gray">
            <a:xfrm>
              <a:off x="2254" y="1856"/>
              <a:ext cx="1262" cy="1264"/>
            </a:xfrm>
            <a:prstGeom prst="ellipse">
              <a:avLst/>
            </a:prstGeom>
            <a:gradFill rotWithShape="1">
              <a:gsLst>
                <a:gs pos="0">
                  <a:srgbClr val="000000"/>
                </a:gs>
                <a:gs pos="100000">
                  <a:srgbClr val="E35E23"/>
                </a:gs>
              </a:gsLst>
              <a:lin ang="2700000" scaled="1"/>
            </a:gradFill>
            <a:ln w="38100" algn="ctr">
              <a:noFill/>
              <a:round/>
              <a:headEnd/>
              <a:tailEnd/>
            </a:ln>
          </p:spPr>
          <p:txBody>
            <a:bodyPr wrap="none" anchor="ctr">
              <a:spAutoFit/>
            </a:bodyPr>
            <a:lstStyle/>
            <a:p>
              <a:endParaRPr lang="en-US">
                <a:latin typeface="Constantia" pitchFamily="18" charset="0"/>
              </a:endParaRPr>
            </a:p>
          </p:txBody>
        </p:sp>
        <p:sp>
          <p:nvSpPr>
            <p:cNvPr id="45" name="Oval 44"/>
            <p:cNvSpPr>
              <a:spLocks noChangeArrowheads="1"/>
            </p:cNvSpPr>
            <p:nvPr/>
          </p:nvSpPr>
          <p:spPr bwMode="gray">
            <a:xfrm>
              <a:off x="2338" y="1936"/>
              <a:ext cx="1096"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fontAlgn="auto">
                <a:spcBef>
                  <a:spcPts val="0"/>
                </a:spcBef>
                <a:spcAft>
                  <a:spcPts val="0"/>
                </a:spcAft>
                <a:defRPr/>
              </a:pPr>
              <a:endParaRPr lang="en-US">
                <a:latin typeface="+mn-lt"/>
                <a:cs typeface="+mn-cs"/>
              </a:endParaRPr>
            </a:p>
          </p:txBody>
        </p:sp>
        <p:sp>
          <p:nvSpPr>
            <p:cNvPr id="14361" name="Oval 45"/>
            <p:cNvSpPr>
              <a:spLocks noChangeArrowheads="1"/>
            </p:cNvSpPr>
            <p:nvPr/>
          </p:nvSpPr>
          <p:spPr bwMode="gray">
            <a:xfrm>
              <a:off x="2337" y="1939"/>
              <a:ext cx="1096" cy="1098"/>
            </a:xfrm>
            <a:prstGeom prst="ellipse">
              <a:avLst/>
            </a:prstGeom>
            <a:gradFill rotWithShape="1">
              <a:gsLst>
                <a:gs pos="0">
                  <a:srgbClr val="E35E23"/>
                </a:gs>
                <a:gs pos="100000">
                  <a:srgbClr val="6E2E11"/>
                </a:gs>
              </a:gsLst>
              <a:lin ang="2700000" scaled="1"/>
            </a:gradFill>
            <a:ln w="38100" algn="ctr">
              <a:noFill/>
              <a:round/>
              <a:headEnd/>
              <a:tailEnd/>
            </a:ln>
          </p:spPr>
          <p:txBody>
            <a:bodyPr anchor="ctr">
              <a:spAutoFit/>
            </a:bodyPr>
            <a:lstStyle/>
            <a:p>
              <a:endParaRPr lang="en-US">
                <a:latin typeface="Constantia" pitchFamily="18" charset="0"/>
              </a:endParaRPr>
            </a:p>
          </p:txBody>
        </p:sp>
      </p:grpSp>
      <p:pic>
        <p:nvPicPr>
          <p:cNvPr id="48"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sp>
        <p:nvSpPr>
          <p:cNvPr id="49" name="AutoShape 6"/>
          <p:cNvSpPr>
            <a:spLocks noChangeArrowheads="1"/>
          </p:cNvSpPr>
          <p:nvPr/>
        </p:nvSpPr>
        <p:spPr bwMode="gray">
          <a:xfrm>
            <a:off x="2051050" y="4749800"/>
            <a:ext cx="4273550" cy="508000"/>
          </a:xfrm>
          <a:prstGeom prst="roundRect">
            <a:avLst>
              <a:gd name="adj" fmla="val 50000"/>
            </a:avLst>
          </a:prstGeom>
          <a:noFill/>
          <a:ln w="28575" algn="ctr">
            <a:solidFill>
              <a:schemeClr val="bg2"/>
            </a:solidFill>
            <a:round/>
            <a:headEnd/>
            <a:tailEnd/>
          </a:ln>
        </p:spPr>
        <p:txBody>
          <a:bodyPr wrap="none" anchor="ctr"/>
          <a:lstStyle/>
          <a:p>
            <a:pPr eaLnBrk="0" hangingPunct="0"/>
            <a:r>
              <a:rPr lang="en-US" sz="2400" b="1" dirty="0" smtClean="0">
                <a:latin typeface="Constantia" pitchFamily="18" charset="0"/>
              </a:rPr>
              <a:t>Theo </a:t>
            </a:r>
            <a:r>
              <a:rPr lang="en-US" sz="2400" b="1" dirty="0" err="1" smtClean="0">
                <a:latin typeface="Constantia" pitchFamily="18" charset="0"/>
              </a:rPr>
              <a:t>dõi</a:t>
            </a:r>
            <a:r>
              <a:rPr lang="en-US" sz="2400" b="1" dirty="0" smtClean="0">
                <a:latin typeface="Constantia" pitchFamily="18" charset="0"/>
              </a:rPr>
              <a:t>  </a:t>
            </a:r>
            <a:r>
              <a:rPr lang="en-US" sz="2400" b="1" dirty="0" err="1" smtClean="0">
                <a:latin typeface="Constantia" pitchFamily="18" charset="0"/>
              </a:rPr>
              <a:t>tiến</a:t>
            </a:r>
            <a:r>
              <a:rPr lang="en-US" sz="2400" b="1" dirty="0" smtClean="0">
                <a:latin typeface="Constantia" pitchFamily="18" charset="0"/>
              </a:rPr>
              <a:t> </a:t>
            </a:r>
            <a:r>
              <a:rPr lang="en-US" sz="2400" b="1" dirty="0" err="1" smtClean="0">
                <a:latin typeface="Constantia" pitchFamily="18" charset="0"/>
              </a:rPr>
              <a:t>độ</a:t>
            </a:r>
            <a:r>
              <a:rPr lang="en-US" sz="2400" b="1" dirty="0" smtClean="0">
                <a:latin typeface="Constantia" pitchFamily="18" charset="0"/>
              </a:rPr>
              <a:t> </a:t>
            </a:r>
            <a:r>
              <a:rPr lang="en-US" sz="2400" b="1" dirty="0" err="1" smtClean="0">
                <a:latin typeface="Constantia" pitchFamily="18" charset="0"/>
              </a:rPr>
              <a:t>công</a:t>
            </a:r>
            <a:r>
              <a:rPr lang="en-US" sz="2400" b="1" dirty="0" smtClean="0">
                <a:latin typeface="Constantia" pitchFamily="18" charset="0"/>
              </a:rPr>
              <a:t> </a:t>
            </a:r>
            <a:r>
              <a:rPr lang="en-US" sz="2400" b="1" dirty="0" err="1" smtClean="0">
                <a:latin typeface="Constantia" pitchFamily="18" charset="0"/>
              </a:rPr>
              <a:t>việc</a:t>
            </a:r>
            <a:endParaRPr lang="en-US" sz="2400" b="1" dirty="0">
              <a:latin typeface="Constantia" pitchFamily="18" charset="0"/>
            </a:endParaRPr>
          </a:p>
        </p:txBody>
      </p:sp>
      <p:grpSp>
        <p:nvGrpSpPr>
          <p:cNvPr id="10" name="Group 39"/>
          <p:cNvGrpSpPr>
            <a:grpSpLocks/>
          </p:cNvGrpSpPr>
          <p:nvPr/>
        </p:nvGrpSpPr>
        <p:grpSpPr bwMode="auto">
          <a:xfrm>
            <a:off x="1752600" y="4799012"/>
            <a:ext cx="355600" cy="381000"/>
            <a:chOff x="2078" y="1680"/>
            <a:chExt cx="1615" cy="1615"/>
          </a:xfrm>
        </p:grpSpPr>
        <p:sp>
          <p:nvSpPr>
            <p:cNvPr id="51" name="Oval 40"/>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en-US">
                <a:latin typeface="Constantia" pitchFamily="18" charset="0"/>
              </a:endParaRPr>
            </a:p>
          </p:txBody>
        </p:sp>
        <p:sp>
          <p:nvSpPr>
            <p:cNvPr id="52" name="Oval 41"/>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en-US">
                <a:latin typeface="Constantia" pitchFamily="18" charset="0"/>
              </a:endParaRPr>
            </a:p>
          </p:txBody>
        </p:sp>
        <p:sp>
          <p:nvSpPr>
            <p:cNvPr id="53" name="Oval 52"/>
            <p:cNvSpPr>
              <a:spLocks noChangeArrowheads="1"/>
            </p:cNvSpPr>
            <p:nvPr/>
          </p:nvSpPr>
          <p:spPr bwMode="gray">
            <a:xfrm>
              <a:off x="2251" y="1855"/>
              <a:ext cx="1262"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fontAlgn="auto">
                <a:spcBef>
                  <a:spcPts val="0"/>
                </a:spcBef>
                <a:spcAft>
                  <a:spcPts val="0"/>
                </a:spcAft>
                <a:defRPr/>
              </a:pPr>
              <a:endParaRPr lang="en-US">
                <a:latin typeface="+mn-lt"/>
                <a:cs typeface="+mn-cs"/>
              </a:endParaRPr>
            </a:p>
          </p:txBody>
        </p:sp>
        <p:sp>
          <p:nvSpPr>
            <p:cNvPr id="54" name="Oval 43"/>
            <p:cNvSpPr>
              <a:spLocks noChangeArrowheads="1"/>
            </p:cNvSpPr>
            <p:nvPr/>
          </p:nvSpPr>
          <p:spPr bwMode="gray">
            <a:xfrm>
              <a:off x="2254" y="1856"/>
              <a:ext cx="1262" cy="1264"/>
            </a:xfrm>
            <a:prstGeom prst="ellipse">
              <a:avLst/>
            </a:prstGeom>
            <a:gradFill rotWithShape="1">
              <a:gsLst>
                <a:gs pos="0">
                  <a:srgbClr val="000000"/>
                </a:gs>
                <a:gs pos="100000">
                  <a:srgbClr val="E35E23"/>
                </a:gs>
              </a:gsLst>
              <a:lin ang="2700000" scaled="1"/>
            </a:gradFill>
            <a:ln w="38100" algn="ctr">
              <a:noFill/>
              <a:round/>
              <a:headEnd/>
              <a:tailEnd/>
            </a:ln>
          </p:spPr>
          <p:txBody>
            <a:bodyPr wrap="none" anchor="ctr">
              <a:spAutoFit/>
            </a:bodyPr>
            <a:lstStyle/>
            <a:p>
              <a:endParaRPr lang="en-US">
                <a:latin typeface="Constantia" pitchFamily="18" charset="0"/>
              </a:endParaRPr>
            </a:p>
          </p:txBody>
        </p:sp>
        <p:sp>
          <p:nvSpPr>
            <p:cNvPr id="55" name="Oval 54"/>
            <p:cNvSpPr>
              <a:spLocks noChangeArrowheads="1"/>
            </p:cNvSpPr>
            <p:nvPr/>
          </p:nvSpPr>
          <p:spPr bwMode="gray">
            <a:xfrm>
              <a:off x="2338" y="1936"/>
              <a:ext cx="1096"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fontAlgn="auto">
                <a:spcBef>
                  <a:spcPts val="0"/>
                </a:spcBef>
                <a:spcAft>
                  <a:spcPts val="0"/>
                </a:spcAft>
                <a:defRPr/>
              </a:pPr>
              <a:endParaRPr lang="en-US">
                <a:latin typeface="+mn-lt"/>
                <a:cs typeface="+mn-cs"/>
              </a:endParaRPr>
            </a:p>
          </p:txBody>
        </p:sp>
        <p:sp>
          <p:nvSpPr>
            <p:cNvPr id="56" name="Oval 45"/>
            <p:cNvSpPr>
              <a:spLocks noChangeArrowheads="1"/>
            </p:cNvSpPr>
            <p:nvPr/>
          </p:nvSpPr>
          <p:spPr bwMode="gray">
            <a:xfrm>
              <a:off x="2337" y="1939"/>
              <a:ext cx="1096" cy="1098"/>
            </a:xfrm>
            <a:prstGeom prst="ellipse">
              <a:avLst/>
            </a:prstGeom>
            <a:solidFill>
              <a:srgbClr val="FF6600"/>
            </a:solidFill>
            <a:ln>
              <a:headEnd/>
              <a:tailEnd/>
            </a:ln>
          </p:spPr>
          <p:style>
            <a:lnRef idx="1">
              <a:schemeClr val="accent1"/>
            </a:lnRef>
            <a:fillRef idx="3">
              <a:schemeClr val="accent1"/>
            </a:fillRef>
            <a:effectRef idx="2">
              <a:schemeClr val="accent1"/>
            </a:effectRef>
            <a:fontRef idx="minor">
              <a:schemeClr val="lt1"/>
            </a:fontRef>
          </p:style>
          <p:txBody>
            <a:bodyPr anchor="ctr">
              <a:spAutoFit/>
            </a:bodyPr>
            <a:lstStyle/>
            <a:p>
              <a:endParaRPr lang="en-US">
                <a:latin typeface="Constantia" pitchFamily="18" charset="0"/>
              </a:endParaRPr>
            </a:p>
          </p:txBody>
        </p:sp>
      </p:grpSp>
      <p:cxnSp>
        <p:nvCxnSpPr>
          <p:cNvPr id="57" name="Straight Connector 5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Kiểm tra thông tin dự án</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20</a:t>
            </a:fld>
            <a:endParaRPr lang="en-US" dirty="0"/>
          </a:p>
        </p:txBody>
      </p:sp>
      <p:pic>
        <p:nvPicPr>
          <p:cNvPr id="12" name="Picture 8" descr="4"/>
          <p:cNvPicPr>
            <a:picLocks noGrp="1" noChangeAspect="1" noChangeArrowheads="1"/>
          </p:cNvPicPr>
          <p:nvPr>
            <p:ph sz="quarter" idx="1"/>
          </p:nvPr>
        </p:nvPicPr>
        <p:blipFill>
          <a:blip r:embed="rId2" cstate="print"/>
          <a:srcRect/>
          <a:stretch>
            <a:fillRect/>
          </a:stretch>
        </p:blipFill>
        <p:spPr bwMode="auto">
          <a:xfrm>
            <a:off x="1676400" y="2286000"/>
            <a:ext cx="5267325" cy="2533650"/>
          </a:xfrm>
          <a:prstGeom prst="rect">
            <a:avLst/>
          </a:prstGeom>
          <a:noFill/>
          <a:ln w="9525">
            <a:noFill/>
            <a:miter lim="800000"/>
            <a:headEnd/>
            <a:tailEnd/>
          </a:ln>
        </p:spPr>
      </p:pic>
      <p:pic>
        <p:nvPicPr>
          <p:cNvPr id="5" name="Picture 43" descr="087"/>
          <p:cNvPicPr>
            <a:picLocks noChangeAspect="1" noChangeArrowheads="1"/>
          </p:cNvPicPr>
          <p:nvPr/>
        </p:nvPicPr>
        <p:blipFill>
          <a:blip r:embed="rId3"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4800" y="1143000"/>
            <a:ext cx="8458200" cy="830997"/>
          </a:xfrm>
          <a:prstGeom prst="rect">
            <a:avLst/>
          </a:prstGeom>
          <a:noFill/>
        </p:spPr>
        <p:txBody>
          <a:bodyPr wrap="square" rtlCol="0">
            <a:spAutoFit/>
          </a:bodyPr>
          <a:lstStyle/>
          <a:p>
            <a:pPr>
              <a:buFont typeface="Wingdings" pitchFamily="2" charset="2"/>
              <a:buChar char="v"/>
            </a:pPr>
            <a:r>
              <a:rPr lang="en-US" sz="2400" dirty="0" smtClean="0"/>
              <a:t> Click button </a:t>
            </a:r>
            <a:r>
              <a:rPr lang="en-US" sz="2400" dirty="0" smtClean="0">
                <a:solidFill>
                  <a:srgbClr val="FFC000"/>
                </a:solidFill>
              </a:rPr>
              <a:t>Statistics</a:t>
            </a:r>
            <a:r>
              <a:rPr lang="en-US" sz="2400" dirty="0" smtClean="0"/>
              <a:t> </a:t>
            </a:r>
            <a:r>
              <a:rPr lang="en-US" sz="2400" dirty="0" err="1" smtClean="0"/>
              <a:t>thông</a:t>
            </a:r>
            <a:r>
              <a:rPr lang="en-US" sz="2400" dirty="0" smtClean="0"/>
              <a:t> tin </a:t>
            </a:r>
            <a:r>
              <a:rPr lang="en-US" sz="2400" dirty="0" err="1" smtClean="0"/>
              <a:t>về</a:t>
            </a:r>
            <a:r>
              <a:rPr lang="en-US" sz="2400" dirty="0" smtClean="0"/>
              <a:t> </a:t>
            </a:r>
            <a:r>
              <a:rPr lang="en-US" sz="2400" dirty="0" err="1" smtClean="0"/>
              <a:t>thời</a:t>
            </a:r>
            <a:r>
              <a:rPr lang="en-US" sz="2400" dirty="0" smtClean="0"/>
              <a:t> </a:t>
            </a:r>
            <a:r>
              <a:rPr lang="en-US" sz="2400" dirty="0" err="1" smtClean="0"/>
              <a:t>gian</a:t>
            </a:r>
            <a:r>
              <a:rPr lang="en-US" sz="2400" dirty="0" smtClean="0"/>
              <a:t> </a:t>
            </a:r>
            <a:r>
              <a:rPr lang="en-US" sz="2400" dirty="0" err="1" smtClean="0"/>
              <a:t>của</a:t>
            </a:r>
            <a:r>
              <a:rPr lang="en-US" sz="2400" dirty="0" smtClean="0"/>
              <a:t> </a:t>
            </a:r>
            <a:r>
              <a:rPr lang="en-US" sz="2400" dirty="0" err="1" smtClean="0"/>
              <a:t>dự</a:t>
            </a:r>
            <a:r>
              <a:rPr lang="en-US" sz="2400" dirty="0" smtClean="0"/>
              <a:t> </a:t>
            </a:r>
            <a:r>
              <a:rPr lang="en-US" sz="2400" dirty="0" err="1" smtClean="0"/>
              <a:t>án</a:t>
            </a:r>
            <a:r>
              <a:rPr lang="en-US" sz="2400" dirty="0" smtClean="0"/>
              <a:t> </a:t>
            </a:r>
            <a:r>
              <a:rPr lang="en-US" sz="2400" dirty="0" err="1" smtClean="0"/>
              <a:t>sẽ</a:t>
            </a:r>
            <a:r>
              <a:rPr lang="en-US" sz="2400" dirty="0" smtClean="0"/>
              <a:t> </a:t>
            </a:r>
            <a:r>
              <a:rPr lang="en-US" sz="2400" dirty="0" err="1" smtClean="0"/>
              <a:t>xuất</a:t>
            </a:r>
            <a:r>
              <a:rPr lang="en-US" sz="2400" dirty="0" smtClean="0"/>
              <a:t> </a:t>
            </a:r>
            <a:r>
              <a:rPr lang="en-US" sz="2400" dirty="0" err="1" smtClean="0"/>
              <a:t>hiện</a:t>
            </a:r>
            <a:r>
              <a:rPr lang="en-US" sz="2400" dirty="0" smtClean="0"/>
              <a:t> </a:t>
            </a:r>
            <a:r>
              <a:rPr lang="en-US" sz="2400" dirty="0" err="1" smtClean="0"/>
              <a:t>như</a:t>
            </a:r>
            <a:r>
              <a:rPr lang="en-US" sz="2400" dirty="0" smtClean="0"/>
              <a:t> </a:t>
            </a:r>
            <a:r>
              <a:rPr lang="en-US" sz="2400" dirty="0" err="1" smtClean="0"/>
              <a:t>hình</a:t>
            </a:r>
            <a:r>
              <a:rPr lang="en-US" sz="2400" dirty="0" smtClean="0"/>
              <a:t> </a:t>
            </a:r>
            <a:r>
              <a:rPr lang="en-US" sz="2400" dirty="0" err="1" smtClean="0"/>
              <a:t>dưới</a:t>
            </a:r>
            <a:r>
              <a:rPr lang="en-US" sz="2400" dirty="0" smtClean="0"/>
              <a:t>.</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2"/>
          <p:cNvSpPr>
            <a:spLocks noGrp="1"/>
          </p:cNvSpPr>
          <p:nvPr>
            <p:ph type="title"/>
          </p:nvPr>
        </p:nvSpPr>
        <p:spPr>
          <a:xfrm>
            <a:off x="838200" y="304800"/>
            <a:ext cx="7696200" cy="563563"/>
          </a:xfrm>
        </p:spPr>
        <p:txBody>
          <a:bodyPr>
            <a:normAutofit fontScale="90000"/>
          </a:bodyPr>
          <a:lstStyle/>
          <a:p>
            <a:pPr eaLnBrk="1" hangingPunct="1"/>
            <a:r>
              <a:rPr lang="en-US" sz="3200" b="1" dirty="0" err="1" smtClean="0">
                <a:solidFill>
                  <a:schemeClr val="tx1"/>
                </a:solidFill>
                <a:latin typeface="Verdana" pitchFamily="34" charset="0"/>
              </a:rPr>
              <a:t>Nội</a:t>
            </a:r>
            <a:r>
              <a:rPr lang="en-US" sz="3200" b="1" dirty="0" smtClean="0">
                <a:solidFill>
                  <a:schemeClr val="tx1"/>
                </a:solidFill>
                <a:latin typeface="Verdana" pitchFamily="34" charset="0"/>
              </a:rPr>
              <a:t> Dung</a:t>
            </a:r>
          </a:p>
        </p:txBody>
      </p:sp>
      <p:sp>
        <p:nvSpPr>
          <p:cNvPr id="4" name="Slide Number Placeholder 3"/>
          <p:cNvSpPr>
            <a:spLocks noGrp="1"/>
          </p:cNvSpPr>
          <p:nvPr>
            <p:ph type="sldNum" sz="quarter" idx="12"/>
          </p:nvPr>
        </p:nvSpPr>
        <p:spPr>
          <a:xfrm>
            <a:off x="7924800" y="6356350"/>
            <a:ext cx="762000" cy="365125"/>
          </a:xfrm>
          <a:prstGeom prst="rect">
            <a:avLst/>
          </a:prstGeom>
        </p:spPr>
        <p:txBody>
          <a:bodyPr/>
          <a:lstStyle/>
          <a:p>
            <a:pPr>
              <a:defRPr/>
            </a:pPr>
            <a:fld id="{1665C6FB-F253-4C83-B578-80150CDC81C4}" type="slidenum">
              <a:rPr lang="en-US"/>
              <a:pPr>
                <a:defRPr/>
              </a:pPr>
              <a:t>21</a:t>
            </a:fld>
            <a:endParaRPr lang="en-US"/>
          </a:p>
        </p:txBody>
      </p:sp>
      <p:sp>
        <p:nvSpPr>
          <p:cNvPr id="5" name="AutoShape 4"/>
          <p:cNvSpPr>
            <a:spLocks noChangeArrowheads="1"/>
          </p:cNvSpPr>
          <p:nvPr/>
        </p:nvSpPr>
        <p:spPr bwMode="ltGray">
          <a:xfrm rot="5400000">
            <a:off x="-2421733" y="12461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fontAlgn="auto">
              <a:spcBef>
                <a:spcPts val="0"/>
              </a:spcBef>
              <a:spcAft>
                <a:spcPts val="0"/>
              </a:spcAft>
              <a:defRPr/>
            </a:pPr>
            <a:endParaRPr lang="en-US"/>
          </a:p>
        </p:txBody>
      </p:sp>
      <p:sp>
        <p:nvSpPr>
          <p:cNvPr id="6" name="AutoShape 5"/>
          <p:cNvSpPr>
            <a:spLocks noChangeArrowheads="1"/>
          </p:cNvSpPr>
          <p:nvPr/>
        </p:nvSpPr>
        <p:spPr bwMode="ltGray">
          <a:xfrm rot="5400000" flipH="1">
            <a:off x="-2016125" y="1651794"/>
            <a:ext cx="4032250" cy="3929063"/>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fontAlgn="auto">
              <a:spcBef>
                <a:spcPts val="0"/>
              </a:spcBef>
              <a:spcAft>
                <a:spcPts val="0"/>
              </a:spcAft>
              <a:defRPr/>
            </a:pPr>
            <a:endParaRPr lang="en-US"/>
          </a:p>
        </p:txBody>
      </p:sp>
      <p:sp>
        <p:nvSpPr>
          <p:cNvPr id="14345" name="AutoShape 6"/>
          <p:cNvSpPr>
            <a:spLocks noChangeArrowheads="1"/>
          </p:cNvSpPr>
          <p:nvPr/>
        </p:nvSpPr>
        <p:spPr bwMode="gray">
          <a:xfrm>
            <a:off x="1441450" y="5435600"/>
            <a:ext cx="3740150" cy="508000"/>
          </a:xfrm>
          <a:prstGeom prst="roundRect">
            <a:avLst>
              <a:gd name="adj" fmla="val 50000"/>
            </a:avLst>
          </a:prstGeom>
          <a:noFill/>
          <a:ln w="28575" algn="ctr">
            <a:solidFill>
              <a:schemeClr val="bg2"/>
            </a:solidFill>
            <a:round/>
            <a:headEnd/>
            <a:tailEnd/>
          </a:ln>
        </p:spPr>
        <p:txBody>
          <a:bodyPr wrap="none" anchor="ctr"/>
          <a:lstStyle/>
          <a:p>
            <a:pPr eaLnBrk="0" hangingPunct="0"/>
            <a:r>
              <a:rPr lang="en-US" sz="2400" b="1" dirty="0" err="1" smtClean="0">
                <a:latin typeface="Constantia" pitchFamily="18" charset="0"/>
              </a:rPr>
              <a:t>Chia</a:t>
            </a:r>
            <a:r>
              <a:rPr lang="en-US" sz="2400" b="1" dirty="0" smtClean="0">
                <a:latin typeface="Constantia" pitchFamily="18" charset="0"/>
              </a:rPr>
              <a:t> </a:t>
            </a:r>
            <a:r>
              <a:rPr lang="en-US" sz="2400" b="1" dirty="0" err="1" smtClean="0">
                <a:latin typeface="Constantia" pitchFamily="18" charset="0"/>
              </a:rPr>
              <a:t>sẽ</a:t>
            </a:r>
            <a:r>
              <a:rPr lang="en-US" sz="2400" b="1" dirty="0" smtClean="0">
                <a:latin typeface="Constantia" pitchFamily="18" charset="0"/>
              </a:rPr>
              <a:t> </a:t>
            </a:r>
            <a:r>
              <a:rPr lang="en-US" sz="2400" b="1" dirty="0" err="1" smtClean="0">
                <a:latin typeface="Constantia" pitchFamily="18" charset="0"/>
              </a:rPr>
              <a:t>thông</a:t>
            </a:r>
            <a:r>
              <a:rPr lang="en-US" sz="2400" b="1" dirty="0" smtClean="0">
                <a:latin typeface="Constantia" pitchFamily="18" charset="0"/>
              </a:rPr>
              <a:t> tin </a:t>
            </a:r>
            <a:r>
              <a:rPr lang="en-US" sz="2400" b="1" dirty="0" err="1" smtClean="0">
                <a:latin typeface="Constantia" pitchFamily="18" charset="0"/>
              </a:rPr>
              <a:t>dự</a:t>
            </a:r>
            <a:r>
              <a:rPr lang="en-US" sz="2400" b="1" dirty="0" smtClean="0">
                <a:latin typeface="Constantia" pitchFamily="18" charset="0"/>
              </a:rPr>
              <a:t> </a:t>
            </a:r>
            <a:r>
              <a:rPr lang="en-US" sz="2400" b="1" dirty="0" err="1" smtClean="0">
                <a:latin typeface="Constantia" pitchFamily="18" charset="0"/>
              </a:rPr>
              <a:t>án</a:t>
            </a:r>
            <a:endParaRPr lang="en-US" sz="2400" b="1" dirty="0">
              <a:latin typeface="Constantia" pitchFamily="18" charset="0"/>
            </a:endParaRPr>
          </a:p>
        </p:txBody>
      </p:sp>
      <p:sp>
        <p:nvSpPr>
          <p:cNvPr id="14346" name="AutoShape 7"/>
          <p:cNvSpPr>
            <a:spLocks noChangeArrowheads="1"/>
          </p:cNvSpPr>
          <p:nvPr/>
        </p:nvSpPr>
        <p:spPr bwMode="gray">
          <a:xfrm>
            <a:off x="2432050" y="3886200"/>
            <a:ext cx="4502150" cy="508000"/>
          </a:xfrm>
          <a:prstGeom prst="roundRect">
            <a:avLst>
              <a:gd name="adj" fmla="val 50000"/>
            </a:avLst>
          </a:prstGeom>
          <a:noFill/>
          <a:ln w="28575" algn="ctr">
            <a:solidFill>
              <a:schemeClr val="bg2"/>
            </a:solidFill>
            <a:round/>
            <a:headEnd/>
            <a:tailEnd/>
          </a:ln>
        </p:spPr>
        <p:txBody>
          <a:bodyPr wrap="none" anchor="ctr"/>
          <a:lstStyle/>
          <a:p>
            <a:pPr eaLnBrk="0" hangingPunct="0"/>
            <a:r>
              <a:rPr lang="en-US" sz="2400" b="1" dirty="0" err="1" smtClean="0">
                <a:latin typeface="Constantia" pitchFamily="18" charset="0"/>
              </a:rPr>
              <a:t>Làm</a:t>
            </a:r>
            <a:r>
              <a:rPr lang="en-US" sz="2400" b="1" dirty="0" smtClean="0">
                <a:latin typeface="Constantia" pitchFamily="18" charset="0"/>
              </a:rPr>
              <a:t> </a:t>
            </a:r>
            <a:r>
              <a:rPr lang="en-US" sz="2400" b="1" dirty="0" err="1" smtClean="0">
                <a:latin typeface="Constantia" pitchFamily="18" charset="0"/>
              </a:rPr>
              <a:t>việc</a:t>
            </a:r>
            <a:r>
              <a:rPr lang="en-US" sz="2400" b="1" dirty="0" smtClean="0">
                <a:latin typeface="Constantia" pitchFamily="18" charset="0"/>
              </a:rPr>
              <a:t> </a:t>
            </a:r>
            <a:r>
              <a:rPr lang="en-US" sz="2400" b="1" dirty="0" err="1" smtClean="0">
                <a:latin typeface="Constantia" pitchFamily="18" charset="0"/>
              </a:rPr>
              <a:t>với</a:t>
            </a:r>
            <a:r>
              <a:rPr lang="en-US" sz="2400" b="1" dirty="0" smtClean="0">
                <a:latin typeface="Constantia" pitchFamily="18" charset="0"/>
              </a:rPr>
              <a:t> </a:t>
            </a:r>
            <a:r>
              <a:rPr lang="en-US" sz="2400" b="1" dirty="0" err="1" smtClean="0">
                <a:latin typeface="Constantia" pitchFamily="18" charset="0"/>
              </a:rPr>
              <a:t>công</a:t>
            </a:r>
            <a:r>
              <a:rPr lang="en-US" sz="2400" b="1" dirty="0" smtClean="0">
                <a:latin typeface="Constantia" pitchFamily="18" charset="0"/>
              </a:rPr>
              <a:t> </a:t>
            </a:r>
            <a:r>
              <a:rPr lang="en-US" sz="2400" b="1" dirty="0" err="1" smtClean="0">
                <a:latin typeface="Constantia" pitchFamily="18" charset="0"/>
              </a:rPr>
              <a:t>việc</a:t>
            </a:r>
            <a:r>
              <a:rPr lang="en-US" sz="2400" b="1" dirty="0" smtClean="0">
                <a:latin typeface="Constantia" pitchFamily="18" charset="0"/>
              </a:rPr>
              <a:t> (Task)</a:t>
            </a:r>
            <a:endParaRPr lang="en-US" sz="2400" b="1" dirty="0">
              <a:latin typeface="Constantia" pitchFamily="18" charset="0"/>
            </a:endParaRPr>
          </a:p>
        </p:txBody>
      </p:sp>
      <p:sp>
        <p:nvSpPr>
          <p:cNvPr id="14347" name="AutoShape 8"/>
          <p:cNvSpPr>
            <a:spLocks noChangeArrowheads="1"/>
          </p:cNvSpPr>
          <p:nvPr/>
        </p:nvSpPr>
        <p:spPr bwMode="gray">
          <a:xfrm>
            <a:off x="2438400" y="2997200"/>
            <a:ext cx="5257800" cy="508000"/>
          </a:xfrm>
          <a:prstGeom prst="roundRect">
            <a:avLst>
              <a:gd name="adj" fmla="val 50000"/>
            </a:avLst>
          </a:prstGeom>
          <a:noFill/>
          <a:ln w="28575" algn="ctr">
            <a:solidFill>
              <a:schemeClr val="bg2"/>
            </a:solidFill>
            <a:round/>
            <a:headEnd/>
            <a:tailEnd/>
          </a:ln>
        </p:spPr>
        <p:txBody>
          <a:bodyPr wrap="none" anchor="ctr"/>
          <a:lstStyle/>
          <a:p>
            <a:pPr eaLnBrk="0" hangingPunct="0"/>
            <a:r>
              <a:rPr lang="en-US" sz="2400" b="1" dirty="0" err="1" smtClean="0">
                <a:solidFill>
                  <a:srgbClr val="FFC000"/>
                </a:solidFill>
                <a:latin typeface="Constantia" pitchFamily="18" charset="0"/>
              </a:rPr>
              <a:t>Làm</a:t>
            </a:r>
            <a:r>
              <a:rPr lang="en-US" sz="2400" b="1" dirty="0" smtClean="0">
                <a:solidFill>
                  <a:srgbClr val="FFC000"/>
                </a:solidFill>
                <a:latin typeface="Constantia" pitchFamily="18" charset="0"/>
              </a:rPr>
              <a:t> </a:t>
            </a:r>
            <a:r>
              <a:rPr lang="en-US" sz="2400" b="1" dirty="0" err="1" smtClean="0">
                <a:solidFill>
                  <a:srgbClr val="FFC000"/>
                </a:solidFill>
                <a:latin typeface="Constantia" pitchFamily="18" charset="0"/>
              </a:rPr>
              <a:t>việc</a:t>
            </a:r>
            <a:r>
              <a:rPr lang="en-US" sz="2400" b="1" dirty="0" smtClean="0">
                <a:solidFill>
                  <a:srgbClr val="FFC000"/>
                </a:solidFill>
                <a:latin typeface="Constantia" pitchFamily="18" charset="0"/>
              </a:rPr>
              <a:t> </a:t>
            </a:r>
            <a:r>
              <a:rPr lang="en-US" sz="2400" b="1" dirty="0" err="1" smtClean="0">
                <a:solidFill>
                  <a:srgbClr val="FFC000"/>
                </a:solidFill>
                <a:latin typeface="Constantia" pitchFamily="18" charset="0"/>
              </a:rPr>
              <a:t>với</a:t>
            </a:r>
            <a:r>
              <a:rPr lang="en-US" sz="2400" b="1" dirty="0" smtClean="0">
                <a:solidFill>
                  <a:srgbClr val="FFC000"/>
                </a:solidFill>
                <a:latin typeface="Constantia" pitchFamily="18" charset="0"/>
              </a:rPr>
              <a:t> </a:t>
            </a:r>
            <a:r>
              <a:rPr lang="en-US" sz="2400" b="1" dirty="0" err="1" smtClean="0">
                <a:solidFill>
                  <a:srgbClr val="FFC000"/>
                </a:solidFill>
                <a:latin typeface="Constantia" pitchFamily="18" charset="0"/>
              </a:rPr>
              <a:t>tài</a:t>
            </a:r>
            <a:r>
              <a:rPr lang="en-US" sz="2400" b="1" dirty="0" smtClean="0">
                <a:solidFill>
                  <a:srgbClr val="FFC000"/>
                </a:solidFill>
                <a:latin typeface="Constantia" pitchFamily="18" charset="0"/>
              </a:rPr>
              <a:t> </a:t>
            </a:r>
            <a:r>
              <a:rPr lang="en-US" sz="2400" b="1" dirty="0" err="1" smtClean="0">
                <a:solidFill>
                  <a:srgbClr val="FFC000"/>
                </a:solidFill>
                <a:latin typeface="Constantia" pitchFamily="18" charset="0"/>
              </a:rPr>
              <a:t>nguyên</a:t>
            </a:r>
            <a:r>
              <a:rPr lang="en-US" sz="2400" b="1" dirty="0" smtClean="0">
                <a:solidFill>
                  <a:srgbClr val="FFC000"/>
                </a:solidFill>
                <a:latin typeface="Constantia" pitchFamily="18" charset="0"/>
              </a:rPr>
              <a:t>(Resource)</a:t>
            </a:r>
            <a:endParaRPr lang="en-US" sz="2400" b="1" dirty="0">
              <a:solidFill>
                <a:srgbClr val="FFC000"/>
              </a:solidFill>
              <a:latin typeface="Constantia" pitchFamily="18" charset="0"/>
            </a:endParaRPr>
          </a:p>
        </p:txBody>
      </p:sp>
      <p:sp>
        <p:nvSpPr>
          <p:cNvPr id="14348" name="AutoShape 9"/>
          <p:cNvSpPr>
            <a:spLocks noChangeArrowheads="1"/>
          </p:cNvSpPr>
          <p:nvPr/>
        </p:nvSpPr>
        <p:spPr bwMode="gray">
          <a:xfrm>
            <a:off x="2133600" y="2103438"/>
            <a:ext cx="2667000" cy="563562"/>
          </a:xfrm>
          <a:prstGeom prst="roundRect">
            <a:avLst>
              <a:gd name="adj" fmla="val 50000"/>
            </a:avLst>
          </a:prstGeom>
          <a:noFill/>
          <a:ln w="28575" algn="ctr">
            <a:solidFill>
              <a:schemeClr val="bg2"/>
            </a:solidFill>
            <a:round/>
            <a:headEnd/>
            <a:tailEnd/>
          </a:ln>
        </p:spPr>
        <p:txBody>
          <a:bodyPr wrap="none" anchor="ctr"/>
          <a:lstStyle/>
          <a:p>
            <a:pPr eaLnBrk="0" hangingPunct="0"/>
            <a:r>
              <a:rPr lang="en-US" sz="2400" b="1" dirty="0" err="1" smtClean="0">
                <a:latin typeface="Constantia" pitchFamily="18" charset="0"/>
              </a:rPr>
              <a:t>Tạo</a:t>
            </a:r>
            <a:r>
              <a:rPr lang="en-US" sz="2400" b="1" dirty="0" smtClean="0">
                <a:latin typeface="Constantia" pitchFamily="18" charset="0"/>
              </a:rPr>
              <a:t> </a:t>
            </a:r>
            <a:r>
              <a:rPr lang="en-US" sz="2400" b="1" dirty="0" err="1" smtClean="0">
                <a:latin typeface="Constantia" pitchFamily="18" charset="0"/>
              </a:rPr>
              <a:t>mới</a:t>
            </a:r>
            <a:r>
              <a:rPr lang="en-US" sz="2400" b="1" dirty="0" smtClean="0">
                <a:latin typeface="Constantia" pitchFamily="18" charset="0"/>
              </a:rPr>
              <a:t> </a:t>
            </a:r>
            <a:r>
              <a:rPr lang="en-US" sz="2400" b="1" dirty="0" err="1" smtClean="0">
                <a:latin typeface="Constantia" pitchFamily="18" charset="0"/>
              </a:rPr>
              <a:t>dự</a:t>
            </a:r>
            <a:r>
              <a:rPr lang="en-US" sz="2400" b="1" dirty="0" smtClean="0">
                <a:latin typeface="Constantia" pitchFamily="18" charset="0"/>
              </a:rPr>
              <a:t> </a:t>
            </a:r>
            <a:r>
              <a:rPr lang="en-US" sz="2400" b="1" dirty="0" err="1" smtClean="0">
                <a:latin typeface="Constantia" pitchFamily="18" charset="0"/>
              </a:rPr>
              <a:t>án</a:t>
            </a:r>
            <a:endParaRPr lang="en-US" sz="2400" b="1" dirty="0">
              <a:latin typeface="Constantia" pitchFamily="18" charset="0"/>
            </a:endParaRPr>
          </a:p>
        </p:txBody>
      </p:sp>
      <p:sp>
        <p:nvSpPr>
          <p:cNvPr id="14349" name="AutoShape 10"/>
          <p:cNvSpPr>
            <a:spLocks noChangeArrowheads="1"/>
          </p:cNvSpPr>
          <p:nvPr/>
        </p:nvSpPr>
        <p:spPr bwMode="gray">
          <a:xfrm>
            <a:off x="1460500" y="1371600"/>
            <a:ext cx="5473700" cy="495300"/>
          </a:xfrm>
          <a:prstGeom prst="roundRect">
            <a:avLst>
              <a:gd name="adj" fmla="val 50000"/>
            </a:avLst>
          </a:prstGeom>
          <a:noFill/>
          <a:ln w="28575" algn="ctr">
            <a:solidFill>
              <a:schemeClr val="bg2"/>
            </a:solidFill>
            <a:round/>
            <a:headEnd/>
            <a:tailEnd/>
          </a:ln>
        </p:spPr>
        <p:txBody>
          <a:bodyPr wrap="none" anchor="ctr"/>
          <a:lstStyle/>
          <a:p>
            <a:pPr eaLnBrk="0" hangingPunct="0"/>
            <a:r>
              <a:rPr lang="en-US" sz="2400" b="1" dirty="0" err="1" smtClean="0">
                <a:latin typeface="Constantia" pitchFamily="18" charset="0"/>
              </a:rPr>
              <a:t>Tổng</a:t>
            </a:r>
            <a:r>
              <a:rPr lang="en-US" sz="2400" b="1" dirty="0" smtClean="0">
                <a:latin typeface="Constantia" pitchFamily="18" charset="0"/>
              </a:rPr>
              <a:t> </a:t>
            </a:r>
            <a:r>
              <a:rPr lang="en-US" sz="2400" b="1" dirty="0" err="1" smtClean="0">
                <a:latin typeface="Constantia" pitchFamily="18" charset="0"/>
              </a:rPr>
              <a:t>quan</a:t>
            </a:r>
            <a:r>
              <a:rPr lang="en-US" sz="2400" b="1" dirty="0" smtClean="0">
                <a:latin typeface="Constantia" pitchFamily="18" charset="0"/>
              </a:rPr>
              <a:t> </a:t>
            </a:r>
            <a:r>
              <a:rPr lang="en-US" sz="2400" b="1" dirty="0" err="1" smtClean="0">
                <a:latin typeface="Constantia" pitchFamily="18" charset="0"/>
              </a:rPr>
              <a:t>về</a:t>
            </a:r>
            <a:r>
              <a:rPr lang="en-US" sz="2400" b="1" dirty="0" smtClean="0">
                <a:latin typeface="Constantia" pitchFamily="18" charset="0"/>
              </a:rPr>
              <a:t> Microsoft Project 2010</a:t>
            </a:r>
            <a:endParaRPr lang="en-US" sz="2400" b="1" dirty="0">
              <a:latin typeface="Constantia" pitchFamily="18" charset="0"/>
            </a:endParaRPr>
          </a:p>
        </p:txBody>
      </p:sp>
      <p:grpSp>
        <p:nvGrpSpPr>
          <p:cNvPr id="2" name="Group 11"/>
          <p:cNvGrpSpPr>
            <a:grpSpLocks/>
          </p:cNvGrpSpPr>
          <p:nvPr/>
        </p:nvGrpSpPr>
        <p:grpSpPr bwMode="auto">
          <a:xfrm>
            <a:off x="1143000" y="1460500"/>
            <a:ext cx="381000" cy="381000"/>
            <a:chOff x="2078" y="1680"/>
            <a:chExt cx="1615" cy="1615"/>
          </a:xfrm>
        </p:grpSpPr>
        <p:sp>
          <p:nvSpPr>
            <p:cNvPr id="14380" name="Oval 12"/>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en-US">
                <a:latin typeface="Constantia" pitchFamily="18" charset="0"/>
              </a:endParaRPr>
            </a:p>
          </p:txBody>
        </p:sp>
        <p:sp>
          <p:nvSpPr>
            <p:cNvPr id="14381" name="Oval 13"/>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en-US">
                <a:latin typeface="Constantia" pitchFamily="18" charset="0"/>
              </a:endParaRPr>
            </a:p>
          </p:txBody>
        </p:sp>
        <p:sp>
          <p:nvSpPr>
            <p:cNvPr id="15" name="Oval 14"/>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fontAlgn="auto">
                <a:spcBef>
                  <a:spcPts val="0"/>
                </a:spcBef>
                <a:spcAft>
                  <a:spcPts val="0"/>
                </a:spcAft>
                <a:defRPr/>
              </a:pPr>
              <a:endParaRPr lang="en-US">
                <a:latin typeface="+mn-lt"/>
                <a:cs typeface="+mn-cs"/>
              </a:endParaRPr>
            </a:p>
          </p:txBody>
        </p:sp>
        <p:sp>
          <p:nvSpPr>
            <p:cNvPr id="14383" name="Oval 15"/>
            <p:cNvSpPr>
              <a:spLocks noChangeArrowheads="1"/>
            </p:cNvSpPr>
            <p:nvPr/>
          </p:nvSpPr>
          <p:spPr bwMode="gray">
            <a:xfrm>
              <a:off x="2254" y="1856"/>
              <a:ext cx="1262" cy="1264"/>
            </a:xfrm>
            <a:prstGeom prst="ellipse">
              <a:avLst/>
            </a:prstGeom>
            <a:gradFill rotWithShape="1">
              <a:gsLst>
                <a:gs pos="0">
                  <a:srgbClr val="000000"/>
                </a:gs>
                <a:gs pos="100000">
                  <a:srgbClr val="FFCC00"/>
                </a:gs>
              </a:gsLst>
              <a:lin ang="2700000" scaled="1"/>
            </a:gradFill>
            <a:ln w="38100" algn="ctr">
              <a:noFill/>
              <a:round/>
              <a:headEnd/>
              <a:tailEnd/>
            </a:ln>
          </p:spPr>
          <p:txBody>
            <a:bodyPr wrap="none" anchor="ctr">
              <a:spAutoFit/>
            </a:bodyPr>
            <a:lstStyle/>
            <a:p>
              <a:endParaRPr lang="en-US">
                <a:latin typeface="Constantia" pitchFamily="18" charset="0"/>
              </a:endParaRPr>
            </a:p>
          </p:txBody>
        </p:sp>
        <p:sp>
          <p:nvSpPr>
            <p:cNvPr id="17" name="Oval 16"/>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fontAlgn="auto">
                <a:spcBef>
                  <a:spcPts val="0"/>
                </a:spcBef>
                <a:spcAft>
                  <a:spcPts val="0"/>
                </a:spcAft>
                <a:defRPr/>
              </a:pPr>
              <a:endParaRPr lang="en-US">
                <a:latin typeface="+mn-lt"/>
                <a:cs typeface="+mn-cs"/>
              </a:endParaRPr>
            </a:p>
          </p:txBody>
        </p:sp>
        <p:sp>
          <p:nvSpPr>
            <p:cNvPr id="14385" name="Oval 17"/>
            <p:cNvSpPr>
              <a:spLocks noChangeArrowheads="1"/>
            </p:cNvSpPr>
            <p:nvPr/>
          </p:nvSpPr>
          <p:spPr bwMode="gray">
            <a:xfrm>
              <a:off x="2337" y="1939"/>
              <a:ext cx="1096" cy="1098"/>
            </a:xfrm>
            <a:prstGeom prst="ellipse">
              <a:avLst/>
            </a:prstGeom>
            <a:gradFill rotWithShape="1">
              <a:gsLst>
                <a:gs pos="0">
                  <a:srgbClr val="FFCC00"/>
                </a:gs>
                <a:gs pos="100000">
                  <a:srgbClr val="7C6300"/>
                </a:gs>
              </a:gsLst>
              <a:lin ang="2700000" scaled="1"/>
            </a:gradFill>
            <a:ln w="38100" algn="ctr">
              <a:noFill/>
              <a:round/>
              <a:headEnd/>
              <a:tailEnd/>
            </a:ln>
          </p:spPr>
          <p:txBody>
            <a:bodyPr anchor="ctr">
              <a:spAutoFit/>
            </a:bodyPr>
            <a:lstStyle/>
            <a:p>
              <a:endParaRPr lang="en-US">
                <a:latin typeface="Constantia" pitchFamily="18" charset="0"/>
              </a:endParaRPr>
            </a:p>
          </p:txBody>
        </p:sp>
      </p:grpSp>
      <p:grpSp>
        <p:nvGrpSpPr>
          <p:cNvPr id="3" name="Group 18"/>
          <p:cNvGrpSpPr>
            <a:grpSpLocks/>
          </p:cNvGrpSpPr>
          <p:nvPr/>
        </p:nvGrpSpPr>
        <p:grpSpPr bwMode="auto">
          <a:xfrm>
            <a:off x="1828800" y="2209800"/>
            <a:ext cx="381000" cy="381000"/>
            <a:chOff x="2078" y="1680"/>
            <a:chExt cx="1615" cy="1615"/>
          </a:xfrm>
        </p:grpSpPr>
        <p:sp>
          <p:nvSpPr>
            <p:cNvPr id="14374" name="Oval 19"/>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en-US">
                <a:latin typeface="Constantia" pitchFamily="18" charset="0"/>
              </a:endParaRPr>
            </a:p>
          </p:txBody>
        </p:sp>
        <p:sp>
          <p:nvSpPr>
            <p:cNvPr id="14375" name="Oval 20"/>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en-US">
                <a:latin typeface="Constantia" pitchFamily="18" charset="0"/>
              </a:endParaRPr>
            </a:p>
          </p:txBody>
        </p:sp>
        <p:sp>
          <p:nvSpPr>
            <p:cNvPr id="22" name="Oval 21"/>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fontAlgn="auto">
                <a:spcBef>
                  <a:spcPts val="0"/>
                </a:spcBef>
                <a:spcAft>
                  <a:spcPts val="0"/>
                </a:spcAft>
                <a:defRPr/>
              </a:pPr>
              <a:endParaRPr lang="en-US">
                <a:latin typeface="+mn-lt"/>
                <a:cs typeface="+mn-cs"/>
              </a:endParaRPr>
            </a:p>
          </p:txBody>
        </p:sp>
        <p:sp>
          <p:nvSpPr>
            <p:cNvPr id="14377" name="Oval 22"/>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w="38100" algn="ctr">
              <a:noFill/>
              <a:round/>
              <a:headEnd/>
              <a:tailEnd/>
            </a:ln>
          </p:spPr>
          <p:txBody>
            <a:bodyPr wrap="none" anchor="ctr">
              <a:spAutoFit/>
            </a:bodyPr>
            <a:lstStyle/>
            <a:p>
              <a:endParaRPr lang="en-US">
                <a:latin typeface="Constantia" pitchFamily="18" charset="0"/>
              </a:endParaRPr>
            </a:p>
          </p:txBody>
        </p:sp>
        <p:sp>
          <p:nvSpPr>
            <p:cNvPr id="24" name="Oval 23"/>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fontAlgn="auto">
                <a:spcBef>
                  <a:spcPts val="0"/>
                </a:spcBef>
                <a:spcAft>
                  <a:spcPts val="0"/>
                </a:spcAft>
                <a:defRPr/>
              </a:pPr>
              <a:endParaRPr lang="en-US">
                <a:latin typeface="+mn-lt"/>
                <a:cs typeface="+mn-cs"/>
              </a:endParaRPr>
            </a:p>
          </p:txBody>
        </p:sp>
        <p:sp>
          <p:nvSpPr>
            <p:cNvPr id="14379" name="Oval 24"/>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w="38100" algn="ctr">
              <a:noFill/>
              <a:round/>
              <a:headEnd/>
              <a:tailEnd/>
            </a:ln>
          </p:spPr>
          <p:txBody>
            <a:bodyPr anchor="ctr">
              <a:spAutoFit/>
            </a:bodyPr>
            <a:lstStyle/>
            <a:p>
              <a:endParaRPr lang="en-US">
                <a:latin typeface="Constantia" pitchFamily="18" charset="0"/>
              </a:endParaRPr>
            </a:p>
          </p:txBody>
        </p:sp>
      </p:grpSp>
      <p:grpSp>
        <p:nvGrpSpPr>
          <p:cNvPr id="7" name="Group 25"/>
          <p:cNvGrpSpPr>
            <a:grpSpLocks/>
          </p:cNvGrpSpPr>
          <p:nvPr/>
        </p:nvGrpSpPr>
        <p:grpSpPr bwMode="auto">
          <a:xfrm>
            <a:off x="2133600" y="3073400"/>
            <a:ext cx="381000" cy="381000"/>
            <a:chOff x="2078" y="1680"/>
            <a:chExt cx="1615" cy="1615"/>
          </a:xfrm>
        </p:grpSpPr>
        <p:sp>
          <p:nvSpPr>
            <p:cNvPr id="14368" name="Oval 26"/>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en-US">
                <a:latin typeface="Constantia" pitchFamily="18" charset="0"/>
              </a:endParaRPr>
            </a:p>
          </p:txBody>
        </p:sp>
        <p:sp>
          <p:nvSpPr>
            <p:cNvPr id="14369" name="Oval 27"/>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en-US">
                <a:latin typeface="Constantia" pitchFamily="18" charset="0"/>
              </a:endParaRPr>
            </a:p>
          </p:txBody>
        </p:sp>
        <p:sp>
          <p:nvSpPr>
            <p:cNvPr id="29" name="Oval 28"/>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fontAlgn="auto">
                <a:spcBef>
                  <a:spcPts val="0"/>
                </a:spcBef>
                <a:spcAft>
                  <a:spcPts val="0"/>
                </a:spcAft>
                <a:defRPr/>
              </a:pPr>
              <a:endParaRPr lang="en-US">
                <a:latin typeface="+mn-lt"/>
                <a:cs typeface="+mn-cs"/>
              </a:endParaRPr>
            </a:p>
          </p:txBody>
        </p:sp>
        <p:sp>
          <p:nvSpPr>
            <p:cNvPr id="14371" name="Oval 29"/>
            <p:cNvSpPr>
              <a:spLocks noChangeArrowheads="1"/>
            </p:cNvSpPr>
            <p:nvPr/>
          </p:nvSpPr>
          <p:spPr bwMode="gray">
            <a:xfrm>
              <a:off x="2254" y="1856"/>
              <a:ext cx="1262" cy="1264"/>
            </a:xfrm>
            <a:prstGeom prst="ellipse">
              <a:avLst/>
            </a:prstGeom>
            <a:gradFill rotWithShape="1">
              <a:gsLst>
                <a:gs pos="0">
                  <a:srgbClr val="21B3E1"/>
                </a:gs>
                <a:gs pos="100000">
                  <a:srgbClr val="0F5368"/>
                </a:gs>
              </a:gsLst>
              <a:lin ang="5400000" scaled="1"/>
            </a:gradFill>
            <a:ln w="38100" algn="ctr">
              <a:noFill/>
              <a:round/>
              <a:headEnd/>
              <a:tailEnd/>
            </a:ln>
          </p:spPr>
          <p:txBody>
            <a:bodyPr wrap="none" anchor="ctr">
              <a:spAutoFit/>
            </a:bodyPr>
            <a:lstStyle/>
            <a:p>
              <a:endParaRPr lang="en-US">
                <a:latin typeface="Constantia" pitchFamily="18" charset="0"/>
              </a:endParaRPr>
            </a:p>
          </p:txBody>
        </p:sp>
        <p:sp>
          <p:nvSpPr>
            <p:cNvPr id="31" name="Oval 30"/>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fontAlgn="auto">
                <a:spcBef>
                  <a:spcPts val="0"/>
                </a:spcBef>
                <a:spcAft>
                  <a:spcPts val="0"/>
                </a:spcAft>
                <a:defRPr/>
              </a:pPr>
              <a:endParaRPr lang="en-US">
                <a:latin typeface="+mn-lt"/>
                <a:cs typeface="+mn-cs"/>
              </a:endParaRPr>
            </a:p>
          </p:txBody>
        </p:sp>
        <p:sp>
          <p:nvSpPr>
            <p:cNvPr id="14373" name="Oval 31"/>
            <p:cNvSpPr>
              <a:spLocks noChangeArrowheads="1"/>
            </p:cNvSpPr>
            <p:nvPr/>
          </p:nvSpPr>
          <p:spPr bwMode="gray">
            <a:xfrm>
              <a:off x="2337" y="1939"/>
              <a:ext cx="1096" cy="1098"/>
            </a:xfrm>
            <a:prstGeom prst="ellipse">
              <a:avLst/>
            </a:prstGeom>
            <a:solidFill>
              <a:srgbClr val="FF0000"/>
            </a:solidFill>
            <a:ln w="38100" algn="ctr">
              <a:noFill/>
              <a:round/>
              <a:headEnd/>
              <a:tailEnd/>
            </a:ln>
          </p:spPr>
          <p:txBody>
            <a:bodyPr anchor="ctr">
              <a:spAutoFit/>
            </a:bodyPr>
            <a:lstStyle/>
            <a:p>
              <a:endParaRPr lang="en-US">
                <a:latin typeface="Constantia" pitchFamily="18" charset="0"/>
              </a:endParaRPr>
            </a:p>
          </p:txBody>
        </p:sp>
      </p:grpSp>
      <p:grpSp>
        <p:nvGrpSpPr>
          <p:cNvPr id="8" name="Group 32"/>
          <p:cNvGrpSpPr>
            <a:grpSpLocks/>
          </p:cNvGrpSpPr>
          <p:nvPr/>
        </p:nvGrpSpPr>
        <p:grpSpPr bwMode="auto">
          <a:xfrm>
            <a:off x="2133600" y="3987800"/>
            <a:ext cx="381000" cy="381000"/>
            <a:chOff x="2078" y="1680"/>
            <a:chExt cx="1615" cy="1615"/>
          </a:xfrm>
        </p:grpSpPr>
        <p:sp>
          <p:nvSpPr>
            <p:cNvPr id="14362" name="Oval 33"/>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en-US">
                <a:latin typeface="Constantia" pitchFamily="18" charset="0"/>
              </a:endParaRPr>
            </a:p>
          </p:txBody>
        </p:sp>
        <p:sp>
          <p:nvSpPr>
            <p:cNvPr id="14363" name="Oval 34"/>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en-US">
                <a:latin typeface="Constantia" pitchFamily="18" charset="0"/>
              </a:endParaRPr>
            </a:p>
          </p:txBody>
        </p:sp>
        <p:sp>
          <p:nvSpPr>
            <p:cNvPr id="36" name="Oval 35"/>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fontAlgn="auto">
                <a:spcBef>
                  <a:spcPts val="0"/>
                </a:spcBef>
                <a:spcAft>
                  <a:spcPts val="0"/>
                </a:spcAft>
                <a:defRPr/>
              </a:pPr>
              <a:endParaRPr lang="en-US">
                <a:latin typeface="+mn-lt"/>
                <a:cs typeface="+mn-cs"/>
              </a:endParaRPr>
            </a:p>
          </p:txBody>
        </p:sp>
        <p:sp>
          <p:nvSpPr>
            <p:cNvPr id="14365" name="Oval 36"/>
            <p:cNvSpPr>
              <a:spLocks noChangeArrowheads="1"/>
            </p:cNvSpPr>
            <p:nvPr/>
          </p:nvSpPr>
          <p:spPr bwMode="gray">
            <a:xfrm>
              <a:off x="2254" y="1856"/>
              <a:ext cx="1262" cy="1264"/>
            </a:xfrm>
            <a:prstGeom prst="ellipse">
              <a:avLst/>
            </a:prstGeom>
            <a:gradFill rotWithShape="1">
              <a:gsLst>
                <a:gs pos="0">
                  <a:srgbClr val="000000"/>
                </a:gs>
                <a:gs pos="100000">
                  <a:srgbClr val="8D67E1"/>
                </a:gs>
              </a:gsLst>
              <a:lin ang="2700000" scaled="1"/>
            </a:gradFill>
            <a:ln w="38100" algn="ctr">
              <a:noFill/>
              <a:round/>
              <a:headEnd/>
              <a:tailEnd/>
            </a:ln>
          </p:spPr>
          <p:txBody>
            <a:bodyPr wrap="none" anchor="ctr">
              <a:spAutoFit/>
            </a:bodyPr>
            <a:lstStyle/>
            <a:p>
              <a:endParaRPr lang="en-US">
                <a:latin typeface="Constantia" pitchFamily="18" charset="0"/>
              </a:endParaRPr>
            </a:p>
          </p:txBody>
        </p:sp>
        <p:sp>
          <p:nvSpPr>
            <p:cNvPr id="38" name="Oval 37"/>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fontAlgn="auto">
                <a:spcBef>
                  <a:spcPts val="0"/>
                </a:spcBef>
                <a:spcAft>
                  <a:spcPts val="0"/>
                </a:spcAft>
                <a:defRPr/>
              </a:pPr>
              <a:endParaRPr lang="en-US">
                <a:latin typeface="+mn-lt"/>
                <a:cs typeface="+mn-cs"/>
              </a:endParaRPr>
            </a:p>
          </p:txBody>
        </p:sp>
        <p:sp>
          <p:nvSpPr>
            <p:cNvPr id="14367" name="Oval 38"/>
            <p:cNvSpPr>
              <a:spLocks noChangeArrowheads="1"/>
            </p:cNvSpPr>
            <p:nvPr/>
          </p:nvSpPr>
          <p:spPr bwMode="gray">
            <a:xfrm>
              <a:off x="2337" y="1939"/>
              <a:ext cx="1096" cy="1098"/>
            </a:xfrm>
            <a:prstGeom prst="ellipse">
              <a:avLst/>
            </a:prstGeom>
            <a:gradFill rotWithShape="1">
              <a:gsLst>
                <a:gs pos="0">
                  <a:srgbClr val="8D67E1"/>
                </a:gs>
                <a:gs pos="100000">
                  <a:srgbClr val="45326D"/>
                </a:gs>
              </a:gsLst>
              <a:lin ang="2700000" scaled="1"/>
            </a:gradFill>
            <a:ln w="38100" algn="ctr">
              <a:noFill/>
              <a:round/>
              <a:headEnd/>
              <a:tailEnd/>
            </a:ln>
          </p:spPr>
          <p:txBody>
            <a:bodyPr anchor="ctr">
              <a:spAutoFit/>
            </a:bodyPr>
            <a:lstStyle/>
            <a:p>
              <a:endParaRPr lang="en-US">
                <a:latin typeface="Constantia" pitchFamily="18" charset="0"/>
              </a:endParaRPr>
            </a:p>
          </p:txBody>
        </p:sp>
      </p:grpSp>
      <p:grpSp>
        <p:nvGrpSpPr>
          <p:cNvPr id="9" name="Group 39"/>
          <p:cNvGrpSpPr>
            <a:grpSpLocks/>
          </p:cNvGrpSpPr>
          <p:nvPr/>
        </p:nvGrpSpPr>
        <p:grpSpPr bwMode="auto">
          <a:xfrm>
            <a:off x="1143000" y="5484812"/>
            <a:ext cx="355600" cy="381000"/>
            <a:chOff x="2078" y="1680"/>
            <a:chExt cx="1615" cy="1615"/>
          </a:xfrm>
        </p:grpSpPr>
        <p:sp>
          <p:nvSpPr>
            <p:cNvPr id="14356" name="Oval 40"/>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en-US">
                <a:latin typeface="Constantia" pitchFamily="18" charset="0"/>
              </a:endParaRPr>
            </a:p>
          </p:txBody>
        </p:sp>
        <p:sp>
          <p:nvSpPr>
            <p:cNvPr id="14357" name="Oval 41"/>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en-US">
                <a:latin typeface="Constantia" pitchFamily="18" charset="0"/>
              </a:endParaRPr>
            </a:p>
          </p:txBody>
        </p:sp>
        <p:sp>
          <p:nvSpPr>
            <p:cNvPr id="43" name="Oval 42"/>
            <p:cNvSpPr>
              <a:spLocks noChangeArrowheads="1"/>
            </p:cNvSpPr>
            <p:nvPr/>
          </p:nvSpPr>
          <p:spPr bwMode="gray">
            <a:xfrm>
              <a:off x="2251" y="1855"/>
              <a:ext cx="1262"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fontAlgn="auto">
                <a:spcBef>
                  <a:spcPts val="0"/>
                </a:spcBef>
                <a:spcAft>
                  <a:spcPts val="0"/>
                </a:spcAft>
                <a:defRPr/>
              </a:pPr>
              <a:endParaRPr lang="en-US">
                <a:latin typeface="+mn-lt"/>
                <a:cs typeface="+mn-cs"/>
              </a:endParaRPr>
            </a:p>
          </p:txBody>
        </p:sp>
        <p:sp>
          <p:nvSpPr>
            <p:cNvPr id="14359" name="Oval 43"/>
            <p:cNvSpPr>
              <a:spLocks noChangeArrowheads="1"/>
            </p:cNvSpPr>
            <p:nvPr/>
          </p:nvSpPr>
          <p:spPr bwMode="gray">
            <a:xfrm>
              <a:off x="2254" y="1856"/>
              <a:ext cx="1262" cy="1264"/>
            </a:xfrm>
            <a:prstGeom prst="ellipse">
              <a:avLst/>
            </a:prstGeom>
            <a:gradFill rotWithShape="1">
              <a:gsLst>
                <a:gs pos="0">
                  <a:srgbClr val="000000"/>
                </a:gs>
                <a:gs pos="100000">
                  <a:srgbClr val="E35E23"/>
                </a:gs>
              </a:gsLst>
              <a:lin ang="2700000" scaled="1"/>
            </a:gradFill>
            <a:ln w="38100" algn="ctr">
              <a:noFill/>
              <a:round/>
              <a:headEnd/>
              <a:tailEnd/>
            </a:ln>
          </p:spPr>
          <p:txBody>
            <a:bodyPr wrap="none" anchor="ctr">
              <a:spAutoFit/>
            </a:bodyPr>
            <a:lstStyle/>
            <a:p>
              <a:endParaRPr lang="en-US">
                <a:latin typeface="Constantia" pitchFamily="18" charset="0"/>
              </a:endParaRPr>
            </a:p>
          </p:txBody>
        </p:sp>
        <p:sp>
          <p:nvSpPr>
            <p:cNvPr id="45" name="Oval 44"/>
            <p:cNvSpPr>
              <a:spLocks noChangeArrowheads="1"/>
            </p:cNvSpPr>
            <p:nvPr/>
          </p:nvSpPr>
          <p:spPr bwMode="gray">
            <a:xfrm>
              <a:off x="2338" y="1936"/>
              <a:ext cx="1096"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fontAlgn="auto">
                <a:spcBef>
                  <a:spcPts val="0"/>
                </a:spcBef>
                <a:spcAft>
                  <a:spcPts val="0"/>
                </a:spcAft>
                <a:defRPr/>
              </a:pPr>
              <a:endParaRPr lang="en-US">
                <a:latin typeface="+mn-lt"/>
                <a:cs typeface="+mn-cs"/>
              </a:endParaRPr>
            </a:p>
          </p:txBody>
        </p:sp>
        <p:sp>
          <p:nvSpPr>
            <p:cNvPr id="14361" name="Oval 45"/>
            <p:cNvSpPr>
              <a:spLocks noChangeArrowheads="1"/>
            </p:cNvSpPr>
            <p:nvPr/>
          </p:nvSpPr>
          <p:spPr bwMode="gray">
            <a:xfrm>
              <a:off x="2337" y="1939"/>
              <a:ext cx="1096" cy="1098"/>
            </a:xfrm>
            <a:prstGeom prst="ellipse">
              <a:avLst/>
            </a:prstGeom>
            <a:gradFill rotWithShape="1">
              <a:gsLst>
                <a:gs pos="0">
                  <a:srgbClr val="E35E23"/>
                </a:gs>
                <a:gs pos="100000">
                  <a:srgbClr val="6E2E11"/>
                </a:gs>
              </a:gsLst>
              <a:lin ang="2700000" scaled="1"/>
            </a:gradFill>
            <a:ln w="38100" algn="ctr">
              <a:noFill/>
              <a:round/>
              <a:headEnd/>
              <a:tailEnd/>
            </a:ln>
          </p:spPr>
          <p:txBody>
            <a:bodyPr anchor="ctr">
              <a:spAutoFit/>
            </a:bodyPr>
            <a:lstStyle/>
            <a:p>
              <a:endParaRPr lang="en-US">
                <a:latin typeface="Constantia" pitchFamily="18" charset="0"/>
              </a:endParaRPr>
            </a:p>
          </p:txBody>
        </p:sp>
      </p:grpSp>
      <p:pic>
        <p:nvPicPr>
          <p:cNvPr id="48"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sp>
        <p:nvSpPr>
          <p:cNvPr id="49" name="AutoShape 6"/>
          <p:cNvSpPr>
            <a:spLocks noChangeArrowheads="1"/>
          </p:cNvSpPr>
          <p:nvPr/>
        </p:nvSpPr>
        <p:spPr bwMode="gray">
          <a:xfrm>
            <a:off x="2051050" y="4749800"/>
            <a:ext cx="4273550" cy="508000"/>
          </a:xfrm>
          <a:prstGeom prst="roundRect">
            <a:avLst>
              <a:gd name="adj" fmla="val 50000"/>
            </a:avLst>
          </a:prstGeom>
          <a:noFill/>
          <a:ln w="28575" algn="ctr">
            <a:solidFill>
              <a:schemeClr val="bg2"/>
            </a:solidFill>
            <a:round/>
            <a:headEnd/>
            <a:tailEnd/>
          </a:ln>
        </p:spPr>
        <p:txBody>
          <a:bodyPr wrap="none" anchor="ctr"/>
          <a:lstStyle/>
          <a:p>
            <a:pPr eaLnBrk="0" hangingPunct="0"/>
            <a:r>
              <a:rPr lang="en-US" sz="2400" b="1" dirty="0" smtClean="0">
                <a:latin typeface="Constantia" pitchFamily="18" charset="0"/>
              </a:rPr>
              <a:t>Theo </a:t>
            </a:r>
            <a:r>
              <a:rPr lang="en-US" sz="2400" b="1" dirty="0" err="1" smtClean="0">
                <a:latin typeface="Constantia" pitchFamily="18" charset="0"/>
              </a:rPr>
              <a:t>dõi</a:t>
            </a:r>
            <a:r>
              <a:rPr lang="en-US" sz="2400" b="1" dirty="0" smtClean="0">
                <a:latin typeface="Constantia" pitchFamily="18" charset="0"/>
              </a:rPr>
              <a:t>  </a:t>
            </a:r>
            <a:r>
              <a:rPr lang="en-US" sz="2400" b="1" dirty="0" err="1" smtClean="0">
                <a:latin typeface="Constantia" pitchFamily="18" charset="0"/>
              </a:rPr>
              <a:t>tiến</a:t>
            </a:r>
            <a:r>
              <a:rPr lang="en-US" sz="2400" b="1" dirty="0" smtClean="0">
                <a:latin typeface="Constantia" pitchFamily="18" charset="0"/>
              </a:rPr>
              <a:t> </a:t>
            </a:r>
            <a:r>
              <a:rPr lang="en-US" sz="2400" b="1" dirty="0" err="1" smtClean="0">
                <a:latin typeface="Constantia" pitchFamily="18" charset="0"/>
              </a:rPr>
              <a:t>độ</a:t>
            </a:r>
            <a:r>
              <a:rPr lang="en-US" sz="2400" b="1" dirty="0" smtClean="0">
                <a:latin typeface="Constantia" pitchFamily="18" charset="0"/>
              </a:rPr>
              <a:t> </a:t>
            </a:r>
            <a:r>
              <a:rPr lang="en-US" sz="2400" b="1" dirty="0" err="1" smtClean="0">
                <a:latin typeface="Constantia" pitchFamily="18" charset="0"/>
              </a:rPr>
              <a:t>công</a:t>
            </a:r>
            <a:r>
              <a:rPr lang="en-US" sz="2400" b="1" dirty="0" smtClean="0">
                <a:latin typeface="Constantia" pitchFamily="18" charset="0"/>
              </a:rPr>
              <a:t> </a:t>
            </a:r>
            <a:r>
              <a:rPr lang="en-US" sz="2400" b="1" dirty="0" err="1" smtClean="0">
                <a:latin typeface="Constantia" pitchFamily="18" charset="0"/>
              </a:rPr>
              <a:t>việc</a:t>
            </a:r>
            <a:endParaRPr lang="en-US" sz="2400" b="1" dirty="0">
              <a:latin typeface="Constantia" pitchFamily="18" charset="0"/>
            </a:endParaRPr>
          </a:p>
        </p:txBody>
      </p:sp>
      <p:grpSp>
        <p:nvGrpSpPr>
          <p:cNvPr id="10" name="Group 39"/>
          <p:cNvGrpSpPr>
            <a:grpSpLocks/>
          </p:cNvGrpSpPr>
          <p:nvPr/>
        </p:nvGrpSpPr>
        <p:grpSpPr bwMode="auto">
          <a:xfrm>
            <a:off x="1752600" y="4799012"/>
            <a:ext cx="355600" cy="381000"/>
            <a:chOff x="2078" y="1680"/>
            <a:chExt cx="1615" cy="1615"/>
          </a:xfrm>
        </p:grpSpPr>
        <p:sp>
          <p:nvSpPr>
            <p:cNvPr id="51" name="Oval 40"/>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en-US">
                <a:latin typeface="Constantia" pitchFamily="18" charset="0"/>
              </a:endParaRPr>
            </a:p>
          </p:txBody>
        </p:sp>
        <p:sp>
          <p:nvSpPr>
            <p:cNvPr id="52" name="Oval 41"/>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en-US">
                <a:latin typeface="Constantia" pitchFamily="18" charset="0"/>
              </a:endParaRPr>
            </a:p>
          </p:txBody>
        </p:sp>
        <p:sp>
          <p:nvSpPr>
            <p:cNvPr id="53" name="Oval 52"/>
            <p:cNvSpPr>
              <a:spLocks noChangeArrowheads="1"/>
            </p:cNvSpPr>
            <p:nvPr/>
          </p:nvSpPr>
          <p:spPr bwMode="gray">
            <a:xfrm>
              <a:off x="2251" y="1855"/>
              <a:ext cx="1262"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fontAlgn="auto">
                <a:spcBef>
                  <a:spcPts val="0"/>
                </a:spcBef>
                <a:spcAft>
                  <a:spcPts val="0"/>
                </a:spcAft>
                <a:defRPr/>
              </a:pPr>
              <a:endParaRPr lang="en-US">
                <a:latin typeface="+mn-lt"/>
                <a:cs typeface="+mn-cs"/>
              </a:endParaRPr>
            </a:p>
          </p:txBody>
        </p:sp>
        <p:sp>
          <p:nvSpPr>
            <p:cNvPr id="54" name="Oval 43"/>
            <p:cNvSpPr>
              <a:spLocks noChangeArrowheads="1"/>
            </p:cNvSpPr>
            <p:nvPr/>
          </p:nvSpPr>
          <p:spPr bwMode="gray">
            <a:xfrm>
              <a:off x="2254" y="1856"/>
              <a:ext cx="1262" cy="1264"/>
            </a:xfrm>
            <a:prstGeom prst="ellipse">
              <a:avLst/>
            </a:prstGeom>
            <a:gradFill rotWithShape="1">
              <a:gsLst>
                <a:gs pos="0">
                  <a:srgbClr val="000000"/>
                </a:gs>
                <a:gs pos="100000">
                  <a:srgbClr val="E35E23"/>
                </a:gs>
              </a:gsLst>
              <a:lin ang="2700000" scaled="1"/>
            </a:gradFill>
            <a:ln w="38100" algn="ctr">
              <a:noFill/>
              <a:round/>
              <a:headEnd/>
              <a:tailEnd/>
            </a:ln>
          </p:spPr>
          <p:txBody>
            <a:bodyPr wrap="none" anchor="ctr">
              <a:spAutoFit/>
            </a:bodyPr>
            <a:lstStyle/>
            <a:p>
              <a:endParaRPr lang="en-US">
                <a:latin typeface="Constantia" pitchFamily="18" charset="0"/>
              </a:endParaRPr>
            </a:p>
          </p:txBody>
        </p:sp>
        <p:sp>
          <p:nvSpPr>
            <p:cNvPr id="55" name="Oval 54"/>
            <p:cNvSpPr>
              <a:spLocks noChangeArrowheads="1"/>
            </p:cNvSpPr>
            <p:nvPr/>
          </p:nvSpPr>
          <p:spPr bwMode="gray">
            <a:xfrm>
              <a:off x="2338" y="1936"/>
              <a:ext cx="1096"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fontAlgn="auto">
                <a:spcBef>
                  <a:spcPts val="0"/>
                </a:spcBef>
                <a:spcAft>
                  <a:spcPts val="0"/>
                </a:spcAft>
                <a:defRPr/>
              </a:pPr>
              <a:endParaRPr lang="en-US">
                <a:latin typeface="+mn-lt"/>
                <a:cs typeface="+mn-cs"/>
              </a:endParaRPr>
            </a:p>
          </p:txBody>
        </p:sp>
        <p:sp>
          <p:nvSpPr>
            <p:cNvPr id="56" name="Oval 45"/>
            <p:cNvSpPr>
              <a:spLocks noChangeArrowheads="1"/>
            </p:cNvSpPr>
            <p:nvPr/>
          </p:nvSpPr>
          <p:spPr bwMode="gray">
            <a:xfrm>
              <a:off x="2337" y="1939"/>
              <a:ext cx="1096" cy="1098"/>
            </a:xfrm>
            <a:prstGeom prst="ellipse">
              <a:avLst/>
            </a:prstGeom>
            <a:solidFill>
              <a:srgbClr val="FF6600"/>
            </a:solidFill>
            <a:ln>
              <a:headEnd/>
              <a:tailEnd/>
            </a:ln>
          </p:spPr>
          <p:style>
            <a:lnRef idx="1">
              <a:schemeClr val="accent1"/>
            </a:lnRef>
            <a:fillRef idx="3">
              <a:schemeClr val="accent1"/>
            </a:fillRef>
            <a:effectRef idx="2">
              <a:schemeClr val="accent1"/>
            </a:effectRef>
            <a:fontRef idx="minor">
              <a:schemeClr val="lt1"/>
            </a:fontRef>
          </p:style>
          <p:txBody>
            <a:bodyPr anchor="ctr">
              <a:spAutoFit/>
            </a:bodyPr>
            <a:lstStyle/>
            <a:p>
              <a:endParaRPr lang="en-US">
                <a:latin typeface="Constantia" pitchFamily="18" charset="0"/>
              </a:endParaRPr>
            </a:p>
          </p:txBody>
        </p:sp>
      </p:grpSp>
      <p:cxnSp>
        <p:nvCxnSpPr>
          <p:cNvPr id="57" name="Straight Connector 5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Làm việc với tài nguyên</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22</a:t>
            </a:fld>
            <a:endParaRPr lang="en-US" dirty="0"/>
          </a:p>
        </p:txBody>
      </p:sp>
      <p:sp>
        <p:nvSpPr>
          <p:cNvPr id="3" name="Content Placeholder 2"/>
          <p:cNvSpPr>
            <a:spLocks noGrp="1"/>
          </p:cNvSpPr>
          <p:nvPr>
            <p:ph sz="quarter" idx="1"/>
          </p:nvPr>
        </p:nvSpPr>
        <p:spPr>
          <a:xfrm>
            <a:off x="457200" y="990600"/>
            <a:ext cx="2590800" cy="685800"/>
          </a:xfrm>
        </p:spPr>
        <p:txBody>
          <a:bodyPr/>
          <a:lstStyle/>
          <a:p>
            <a:pPr>
              <a:lnSpc>
                <a:spcPct val="150000"/>
              </a:lnSpc>
              <a:buNone/>
            </a:pPr>
            <a:r>
              <a:rPr lang="en-US" sz="2400" dirty="0" err="1" smtClean="0"/>
              <a:t>Tài</a:t>
            </a:r>
            <a:r>
              <a:rPr lang="en-US" sz="2400" dirty="0" smtClean="0"/>
              <a:t> </a:t>
            </a:r>
            <a:r>
              <a:rPr lang="en-US" sz="2400" dirty="0" err="1" smtClean="0"/>
              <a:t>nguyên</a:t>
            </a:r>
            <a:r>
              <a:rPr lang="en-US" sz="2400" dirty="0" smtClean="0"/>
              <a:t> </a:t>
            </a:r>
            <a:r>
              <a:rPr lang="en-US" sz="2400" dirty="0" err="1" smtClean="0"/>
              <a:t>là</a:t>
            </a:r>
            <a:r>
              <a:rPr lang="en-US" sz="2400" dirty="0" smtClean="0"/>
              <a:t> </a:t>
            </a:r>
            <a:r>
              <a:rPr lang="en-US" sz="2400" dirty="0" err="1" smtClean="0"/>
              <a:t>gì</a:t>
            </a:r>
            <a:r>
              <a:rPr lang="en-US" sz="2400" dirty="0" smtClean="0"/>
              <a:t>?</a:t>
            </a:r>
          </a:p>
          <a:p>
            <a:pPr>
              <a:lnSpc>
                <a:spcPct val="150000"/>
              </a:lnSpc>
              <a:buNone/>
            </a:pPr>
            <a:endParaRPr lang="en-US" sz="2400" dirty="0" smtClean="0"/>
          </a:p>
          <a:p>
            <a:pPr>
              <a:lnSpc>
                <a:spcPct val="150000"/>
              </a:lnSpc>
              <a:buNone/>
            </a:pPr>
            <a:endParaRPr lang="en-US" sz="2400" dirty="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3429000" y="3352800"/>
            <a:ext cx="1676400" cy="838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Resource</a:t>
            </a:r>
          </a:p>
        </p:txBody>
      </p:sp>
      <p:pic>
        <p:nvPicPr>
          <p:cNvPr id="61443" name="Picture 3"/>
          <p:cNvPicPr>
            <a:picLocks noChangeAspect="1" noChangeArrowheads="1"/>
          </p:cNvPicPr>
          <p:nvPr/>
        </p:nvPicPr>
        <p:blipFill>
          <a:blip r:embed="rId3" cstate="print"/>
          <a:srcRect/>
          <a:stretch>
            <a:fillRect/>
          </a:stretch>
        </p:blipFill>
        <p:spPr bwMode="auto">
          <a:xfrm>
            <a:off x="381000" y="2895600"/>
            <a:ext cx="1752600" cy="1447800"/>
          </a:xfrm>
          <a:prstGeom prst="rect">
            <a:avLst/>
          </a:prstGeom>
          <a:noFill/>
          <a:ln w="9525">
            <a:noFill/>
            <a:miter lim="800000"/>
            <a:headEnd/>
            <a:tailEnd/>
          </a:ln>
          <a:effectLst/>
        </p:spPr>
      </p:pic>
      <p:pic>
        <p:nvPicPr>
          <p:cNvPr id="61445" name="Picture 5"/>
          <p:cNvPicPr>
            <a:picLocks noChangeAspect="1" noChangeArrowheads="1"/>
          </p:cNvPicPr>
          <p:nvPr/>
        </p:nvPicPr>
        <p:blipFill>
          <a:blip r:embed="rId4" cstate="print"/>
          <a:srcRect/>
          <a:stretch>
            <a:fillRect/>
          </a:stretch>
        </p:blipFill>
        <p:spPr bwMode="auto">
          <a:xfrm>
            <a:off x="6172200" y="2895600"/>
            <a:ext cx="1981200" cy="1533525"/>
          </a:xfrm>
          <a:prstGeom prst="rect">
            <a:avLst/>
          </a:prstGeom>
          <a:noFill/>
          <a:ln w="9525">
            <a:noFill/>
            <a:miter lim="800000"/>
            <a:headEnd/>
            <a:tailEnd/>
          </a:ln>
          <a:effectLst/>
        </p:spPr>
      </p:pic>
      <p:pic>
        <p:nvPicPr>
          <p:cNvPr id="61446" name="Picture 6"/>
          <p:cNvPicPr>
            <a:picLocks noChangeAspect="1" noChangeArrowheads="1"/>
          </p:cNvPicPr>
          <p:nvPr/>
        </p:nvPicPr>
        <p:blipFill>
          <a:blip r:embed="rId5" cstate="print"/>
          <a:srcRect/>
          <a:stretch>
            <a:fillRect/>
          </a:stretch>
        </p:blipFill>
        <p:spPr bwMode="auto">
          <a:xfrm>
            <a:off x="3276600" y="1295400"/>
            <a:ext cx="2133601" cy="1524000"/>
          </a:xfrm>
          <a:prstGeom prst="rect">
            <a:avLst/>
          </a:prstGeom>
          <a:noFill/>
          <a:ln w="9525">
            <a:noFill/>
            <a:miter lim="800000"/>
            <a:headEnd/>
            <a:tailEnd/>
          </a:ln>
          <a:effectLst/>
        </p:spPr>
      </p:pic>
      <p:pic>
        <p:nvPicPr>
          <p:cNvPr id="61447" name="Picture 7"/>
          <p:cNvPicPr>
            <a:picLocks noChangeAspect="1" noChangeArrowheads="1"/>
          </p:cNvPicPr>
          <p:nvPr/>
        </p:nvPicPr>
        <p:blipFill>
          <a:blip r:embed="rId6" cstate="print"/>
          <a:srcRect/>
          <a:stretch>
            <a:fillRect/>
          </a:stretch>
        </p:blipFill>
        <p:spPr bwMode="auto">
          <a:xfrm>
            <a:off x="3505200" y="4800600"/>
            <a:ext cx="1809750" cy="1609725"/>
          </a:xfrm>
          <a:prstGeom prst="rect">
            <a:avLst/>
          </a:prstGeom>
          <a:noFill/>
          <a:ln w="9525">
            <a:noFill/>
            <a:miter lim="800000"/>
            <a:headEnd/>
            <a:tailEnd/>
          </a:ln>
          <a:effectLst/>
        </p:spPr>
      </p:pic>
      <p:cxnSp>
        <p:nvCxnSpPr>
          <p:cNvPr id="19" name="Straight Arrow Connector 18"/>
          <p:cNvCxnSpPr>
            <a:stCxn id="9" idx="6"/>
          </p:cNvCxnSpPr>
          <p:nvPr/>
        </p:nvCxnSpPr>
        <p:spPr>
          <a:xfrm>
            <a:off x="5105400" y="3771900"/>
            <a:ext cx="990600" cy="3810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9" idx="4"/>
          </p:cNvCxnSpPr>
          <p:nvPr/>
        </p:nvCxnSpPr>
        <p:spPr>
          <a:xfrm rot="5400000">
            <a:off x="3999706" y="4457700"/>
            <a:ext cx="534194" cy="794"/>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10800000">
            <a:off x="2286000" y="3810000"/>
            <a:ext cx="990600" cy="1588"/>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9" idx="0"/>
          </p:cNvCxnSpPr>
          <p:nvPr/>
        </p:nvCxnSpPr>
        <p:spPr>
          <a:xfrm rot="5400000" flipH="1" flipV="1">
            <a:off x="4000500" y="3086100"/>
            <a:ext cx="533400" cy="1588"/>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Làm việc với tài nguyên</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23</a:t>
            </a:fld>
            <a:endParaRPr lang="en-US" dirty="0"/>
          </a:p>
        </p:txBody>
      </p:sp>
      <p:sp>
        <p:nvSpPr>
          <p:cNvPr id="3" name="Content Placeholder 2"/>
          <p:cNvSpPr>
            <a:spLocks noGrp="1"/>
          </p:cNvSpPr>
          <p:nvPr>
            <p:ph sz="quarter" idx="1"/>
          </p:nvPr>
        </p:nvSpPr>
        <p:spPr>
          <a:xfrm>
            <a:off x="457200" y="1066800"/>
            <a:ext cx="8229600" cy="4572000"/>
          </a:xfrm>
        </p:spPr>
        <p:txBody>
          <a:bodyPr/>
          <a:lstStyle/>
          <a:p>
            <a:pPr>
              <a:lnSpc>
                <a:spcPct val="150000"/>
              </a:lnSpc>
              <a:buFont typeface="Wingdings" pitchFamily="2" charset="2"/>
              <a:buChar char="v"/>
            </a:pPr>
            <a:r>
              <a:rPr lang="en-US" b="0" dirty="0" smtClean="0"/>
              <a:t> </a:t>
            </a:r>
            <a:r>
              <a:rPr lang="en-US" dirty="0" err="1" smtClean="0"/>
              <a:t>Các</a:t>
            </a:r>
            <a:r>
              <a:rPr lang="en-US" dirty="0" smtClean="0"/>
              <a:t> </a:t>
            </a:r>
            <a:r>
              <a:rPr lang="en-US" dirty="0" err="1" smtClean="0"/>
              <a:t>thao</a:t>
            </a:r>
            <a:r>
              <a:rPr lang="en-US" dirty="0" smtClean="0"/>
              <a:t> </a:t>
            </a:r>
            <a:r>
              <a:rPr lang="en-US" dirty="0" err="1" smtClean="0"/>
              <a:t>tác</a:t>
            </a:r>
            <a:r>
              <a:rPr lang="en-US" dirty="0" smtClean="0"/>
              <a:t>:</a:t>
            </a:r>
          </a:p>
          <a:p>
            <a:pPr lvl="1">
              <a:lnSpc>
                <a:spcPct val="150000"/>
              </a:lnSpc>
              <a:buFont typeface="Wingdings 2" pitchFamily="18" charset="2"/>
              <a:buChar char=""/>
            </a:pPr>
            <a:r>
              <a:rPr lang="en-US" dirty="0" err="1" smtClean="0"/>
              <a:t>Thao</a:t>
            </a:r>
            <a:r>
              <a:rPr lang="en-US" dirty="0" smtClean="0"/>
              <a:t> </a:t>
            </a:r>
            <a:r>
              <a:rPr lang="en-US" dirty="0" err="1" smtClean="0"/>
              <a:t>tác</a:t>
            </a:r>
            <a:r>
              <a:rPr lang="en-US" dirty="0" smtClean="0"/>
              <a:t> </a:t>
            </a:r>
            <a:r>
              <a:rPr lang="en-US" dirty="0" err="1" smtClean="0"/>
              <a:t>cơ</a:t>
            </a:r>
            <a:r>
              <a:rPr lang="en-US" dirty="0" smtClean="0"/>
              <a:t> </a:t>
            </a:r>
            <a:r>
              <a:rPr lang="en-US" dirty="0" err="1" smtClean="0"/>
              <a:t>bản</a:t>
            </a:r>
            <a:r>
              <a:rPr lang="en-US" dirty="0" smtClean="0"/>
              <a:t>(</a:t>
            </a:r>
            <a:r>
              <a:rPr lang="en-US" dirty="0" err="1" smtClean="0"/>
              <a:t>thêm</a:t>
            </a:r>
            <a:r>
              <a:rPr lang="en-US" dirty="0" smtClean="0"/>
              <a:t>, </a:t>
            </a:r>
            <a:r>
              <a:rPr lang="en-US" dirty="0" err="1" smtClean="0"/>
              <a:t>chèn</a:t>
            </a:r>
            <a:r>
              <a:rPr lang="en-US" dirty="0" smtClean="0"/>
              <a:t>, </a:t>
            </a:r>
            <a:r>
              <a:rPr lang="en-US" dirty="0" err="1" smtClean="0"/>
              <a:t>xóa</a:t>
            </a:r>
            <a:r>
              <a:rPr lang="en-US" dirty="0" smtClean="0"/>
              <a:t>)</a:t>
            </a:r>
          </a:p>
          <a:p>
            <a:pPr lvl="1">
              <a:lnSpc>
                <a:spcPct val="150000"/>
              </a:lnSpc>
              <a:buFont typeface="Wingdings 2" pitchFamily="18" charset="2"/>
              <a:buChar char=""/>
            </a:pPr>
            <a:r>
              <a:rPr lang="en-US" dirty="0" err="1" smtClean="0"/>
              <a:t>Điều</a:t>
            </a:r>
            <a:r>
              <a:rPr lang="en-US" dirty="0" smtClean="0"/>
              <a:t> </a:t>
            </a:r>
            <a:r>
              <a:rPr lang="en-US" dirty="0" err="1" smtClean="0"/>
              <a:t>chỉnh</a:t>
            </a:r>
            <a:r>
              <a:rPr lang="en-US" dirty="0" smtClean="0"/>
              <a:t> </a:t>
            </a:r>
            <a:r>
              <a:rPr lang="en-US" dirty="0" err="1" smtClean="0"/>
              <a:t>thông</a:t>
            </a:r>
            <a:r>
              <a:rPr lang="en-US" dirty="0" smtClean="0"/>
              <a:t> tin</a:t>
            </a:r>
          </a:p>
          <a:p>
            <a:pPr lvl="1">
              <a:lnSpc>
                <a:spcPct val="150000"/>
              </a:lnSpc>
              <a:buFont typeface="Wingdings 2" pitchFamily="18" charset="2"/>
              <a:buChar char=""/>
            </a:pPr>
            <a:r>
              <a:rPr lang="en-US" dirty="0" err="1" smtClean="0"/>
              <a:t>Thiết</a:t>
            </a:r>
            <a:r>
              <a:rPr lang="en-US" dirty="0" smtClean="0"/>
              <a:t> </a:t>
            </a:r>
            <a:r>
              <a:rPr lang="en-US" dirty="0" err="1" smtClean="0"/>
              <a:t>lập</a:t>
            </a:r>
            <a:endParaRPr lang="en-US" dirty="0" smtClean="0"/>
          </a:p>
          <a:p>
            <a:pPr>
              <a:lnSpc>
                <a:spcPct val="150000"/>
              </a:lnSpc>
              <a:buNone/>
            </a:pPr>
            <a:endParaRPr lang="en-US" sz="2400" dirty="0" smtClean="0"/>
          </a:p>
          <a:p>
            <a:pPr>
              <a:lnSpc>
                <a:spcPct val="150000"/>
              </a:lnSpc>
              <a:buNone/>
            </a:pPr>
            <a:endParaRPr lang="en-US" sz="2400" dirty="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Làm việc với tài nguyên</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24</a:t>
            </a:fld>
            <a:endParaRPr lang="en-US" dirty="0"/>
          </a:p>
        </p:txBody>
      </p:sp>
      <p:pic>
        <p:nvPicPr>
          <p:cNvPr id="3074" name="Picture 2"/>
          <p:cNvPicPr>
            <a:picLocks noGrp="1" noChangeAspect="1" noChangeArrowheads="1"/>
          </p:cNvPicPr>
          <p:nvPr>
            <p:ph sz="quarter" idx="1"/>
          </p:nvPr>
        </p:nvPicPr>
        <p:blipFill>
          <a:blip r:embed="rId2" cstate="print"/>
          <a:srcRect/>
          <a:stretch>
            <a:fillRect/>
          </a:stretch>
        </p:blipFill>
        <p:spPr bwMode="auto">
          <a:xfrm>
            <a:off x="614855" y="1066800"/>
            <a:ext cx="7914290" cy="4572000"/>
          </a:xfrm>
          <a:prstGeom prst="rect">
            <a:avLst/>
          </a:prstGeom>
          <a:noFill/>
          <a:ln w="9525">
            <a:noFill/>
            <a:miter lim="800000"/>
            <a:headEnd/>
            <a:tailEnd/>
          </a:ln>
          <a:effectLst/>
        </p:spPr>
      </p:pic>
      <p:pic>
        <p:nvPicPr>
          <p:cNvPr id="5" name="Picture 43" descr="087"/>
          <p:cNvPicPr>
            <a:picLocks noChangeAspect="1" noChangeArrowheads="1"/>
          </p:cNvPicPr>
          <p:nvPr/>
        </p:nvPicPr>
        <p:blipFill>
          <a:blip r:embed="rId3"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57200" y="5791200"/>
            <a:ext cx="8229600" cy="430887"/>
          </a:xfrm>
          <a:prstGeom prst="rect">
            <a:avLst/>
          </a:prstGeom>
          <a:noFill/>
        </p:spPr>
        <p:txBody>
          <a:bodyPr wrap="square" rtlCol="0">
            <a:spAutoFit/>
          </a:bodyPr>
          <a:lstStyle/>
          <a:p>
            <a:r>
              <a:rPr lang="en-US" sz="2200" dirty="0" smtClean="0"/>
              <a:t>Ta </a:t>
            </a:r>
            <a:r>
              <a:rPr lang="en-US" sz="2200" dirty="0" err="1" smtClean="0"/>
              <a:t>có</a:t>
            </a:r>
            <a:r>
              <a:rPr lang="en-US" sz="2200" dirty="0" smtClean="0"/>
              <a:t> </a:t>
            </a:r>
            <a:r>
              <a:rPr lang="en-US" sz="2200" dirty="0" err="1" smtClean="0"/>
              <a:t>thể</a:t>
            </a:r>
            <a:r>
              <a:rPr lang="en-US" sz="2200" dirty="0" smtClean="0"/>
              <a:t> </a:t>
            </a:r>
            <a:r>
              <a:rPr lang="en-US" sz="2200" dirty="0" err="1" smtClean="0"/>
              <a:t>thao</a:t>
            </a:r>
            <a:r>
              <a:rPr lang="en-US" sz="2200" dirty="0" smtClean="0"/>
              <a:t> </a:t>
            </a:r>
            <a:r>
              <a:rPr lang="en-US" sz="2200" dirty="0" err="1" smtClean="0"/>
              <a:t>tác</a:t>
            </a:r>
            <a:r>
              <a:rPr lang="en-US" sz="2200" dirty="0" smtClean="0"/>
              <a:t> </a:t>
            </a:r>
            <a:r>
              <a:rPr lang="en-US" sz="2200" dirty="0" err="1" smtClean="0"/>
              <a:t>với</a:t>
            </a:r>
            <a:r>
              <a:rPr lang="en-US" sz="2200" dirty="0" smtClean="0"/>
              <a:t> </a:t>
            </a:r>
            <a:r>
              <a:rPr lang="en-US" sz="2200" dirty="0" err="1" smtClean="0"/>
              <a:t>tài</a:t>
            </a:r>
            <a:r>
              <a:rPr lang="en-US" sz="2200" dirty="0" smtClean="0"/>
              <a:t> </a:t>
            </a:r>
            <a:r>
              <a:rPr lang="en-US" sz="2200" dirty="0" err="1" smtClean="0"/>
              <a:t>nguyên</a:t>
            </a:r>
            <a:r>
              <a:rPr lang="en-US" sz="2200" dirty="0" smtClean="0"/>
              <a:t> </a:t>
            </a:r>
            <a:r>
              <a:rPr lang="en-US" sz="2200" dirty="0" err="1" smtClean="0"/>
              <a:t>trong</a:t>
            </a:r>
            <a:r>
              <a:rPr lang="en-US" sz="2200" dirty="0" smtClean="0"/>
              <a:t> </a:t>
            </a:r>
            <a:r>
              <a:rPr lang="en-US" sz="2200" dirty="0" err="1" smtClean="0"/>
              <a:t>khung</a:t>
            </a:r>
            <a:r>
              <a:rPr lang="en-US" sz="2200" dirty="0" smtClean="0"/>
              <a:t> </a:t>
            </a:r>
            <a:r>
              <a:rPr lang="en-US" sz="2200" dirty="0" err="1" smtClean="0"/>
              <a:t>nhìn</a:t>
            </a:r>
            <a:r>
              <a:rPr lang="en-US" sz="2200" dirty="0" smtClean="0"/>
              <a:t> </a:t>
            </a:r>
            <a:r>
              <a:rPr lang="en-US" sz="2200" dirty="0" smtClean="0">
                <a:solidFill>
                  <a:srgbClr val="FFC000"/>
                </a:solidFill>
              </a:rPr>
              <a:t>Resource Sheet</a:t>
            </a:r>
            <a:endParaRPr lang="en-US" sz="2200" dirty="0">
              <a:solidFill>
                <a:srgbClr val="FFC000"/>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Thêm mới tài nguyên</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25</a:t>
            </a:fld>
            <a:endParaRPr lang="en-US" dirty="0"/>
          </a:p>
        </p:txBody>
      </p:sp>
      <p:pic>
        <p:nvPicPr>
          <p:cNvPr id="4101" name="Picture 5"/>
          <p:cNvPicPr>
            <a:picLocks noGrp="1" noChangeAspect="1" noChangeArrowheads="1"/>
          </p:cNvPicPr>
          <p:nvPr>
            <p:ph sz="quarter" idx="1"/>
          </p:nvPr>
        </p:nvPicPr>
        <p:blipFill>
          <a:blip r:embed="rId3" cstate="print"/>
          <a:srcRect/>
          <a:stretch>
            <a:fillRect/>
          </a:stretch>
        </p:blipFill>
        <p:spPr bwMode="auto">
          <a:xfrm>
            <a:off x="457200" y="1295400"/>
            <a:ext cx="8229600" cy="3276600"/>
          </a:xfrm>
          <a:prstGeom prst="rect">
            <a:avLst/>
          </a:prstGeom>
          <a:noFill/>
          <a:ln w="9525">
            <a:noFill/>
            <a:miter lim="800000"/>
            <a:headEnd/>
            <a:tailEnd/>
          </a:ln>
          <a:effectLst/>
        </p:spPr>
      </p:pic>
      <p:pic>
        <p:nvPicPr>
          <p:cNvPr id="5" name="Picture 43" descr="087"/>
          <p:cNvPicPr>
            <a:picLocks noChangeAspect="1" noChangeArrowheads="1"/>
          </p:cNvPicPr>
          <p:nvPr/>
        </p:nvPicPr>
        <p:blipFill>
          <a:blip r:embed="rId4"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57200" y="4953000"/>
            <a:ext cx="8153400" cy="1107996"/>
          </a:xfrm>
          <a:prstGeom prst="rect">
            <a:avLst/>
          </a:prstGeom>
          <a:noFill/>
        </p:spPr>
        <p:txBody>
          <a:bodyPr wrap="square" rtlCol="0">
            <a:spAutoFit/>
          </a:bodyPr>
          <a:lstStyle/>
          <a:p>
            <a:r>
              <a:rPr lang="en-US" sz="2200" dirty="0" smtClean="0"/>
              <a:t>Ta </a:t>
            </a:r>
            <a:r>
              <a:rPr lang="en-US" sz="2200" dirty="0" err="1" smtClean="0"/>
              <a:t>điền</a:t>
            </a:r>
            <a:r>
              <a:rPr lang="en-US" sz="2200" dirty="0" smtClean="0"/>
              <a:t> </a:t>
            </a:r>
            <a:r>
              <a:rPr lang="en-US" sz="2200" dirty="0" err="1" smtClean="0"/>
              <a:t>những</a:t>
            </a:r>
            <a:r>
              <a:rPr lang="en-US" sz="2200" dirty="0" smtClean="0"/>
              <a:t> </a:t>
            </a:r>
            <a:r>
              <a:rPr lang="en-US" sz="2200" dirty="0" err="1" smtClean="0"/>
              <a:t>thông</a:t>
            </a:r>
            <a:r>
              <a:rPr lang="en-US" sz="2200" dirty="0" smtClean="0"/>
              <a:t> tin </a:t>
            </a:r>
            <a:r>
              <a:rPr lang="en-US" sz="2200" dirty="0" err="1" smtClean="0"/>
              <a:t>cơ</a:t>
            </a:r>
            <a:r>
              <a:rPr lang="en-US" sz="2200" dirty="0" smtClean="0"/>
              <a:t> </a:t>
            </a:r>
            <a:r>
              <a:rPr lang="en-US" sz="2200" dirty="0" err="1" smtClean="0"/>
              <a:t>bản</a:t>
            </a:r>
            <a:r>
              <a:rPr lang="en-US" sz="2200" dirty="0" smtClean="0"/>
              <a:t> </a:t>
            </a:r>
            <a:r>
              <a:rPr lang="en-US" sz="2200" dirty="0" err="1" smtClean="0"/>
              <a:t>của</a:t>
            </a:r>
            <a:r>
              <a:rPr lang="en-US" sz="2200" dirty="0" smtClean="0"/>
              <a:t> </a:t>
            </a:r>
            <a:r>
              <a:rPr lang="en-US" sz="2200" dirty="0" err="1" smtClean="0"/>
              <a:t>tài</a:t>
            </a:r>
            <a:r>
              <a:rPr lang="en-US" sz="2200" dirty="0" smtClean="0"/>
              <a:t> </a:t>
            </a:r>
            <a:r>
              <a:rPr lang="en-US" sz="2200" dirty="0" err="1" smtClean="0"/>
              <a:t>nguyên</a:t>
            </a:r>
            <a:r>
              <a:rPr lang="en-US" sz="2200" dirty="0" smtClean="0"/>
              <a:t> </a:t>
            </a:r>
            <a:r>
              <a:rPr lang="en-US" sz="2200" dirty="0" err="1" smtClean="0"/>
              <a:t>như</a:t>
            </a:r>
            <a:r>
              <a:rPr lang="en-US" sz="2200" dirty="0" smtClean="0"/>
              <a:t>: </a:t>
            </a:r>
            <a:r>
              <a:rPr lang="en-US" sz="2200" dirty="0" smtClean="0">
                <a:solidFill>
                  <a:srgbClr val="FFC000"/>
                </a:solidFill>
              </a:rPr>
              <a:t>Resource Name</a:t>
            </a:r>
            <a:r>
              <a:rPr lang="en-US" sz="2200" dirty="0" smtClean="0"/>
              <a:t>, </a:t>
            </a:r>
            <a:r>
              <a:rPr lang="en-US" sz="2200" dirty="0" smtClean="0">
                <a:solidFill>
                  <a:srgbClr val="FFC000"/>
                </a:solidFill>
              </a:rPr>
              <a:t>Type</a:t>
            </a:r>
            <a:r>
              <a:rPr lang="en-US" sz="2200" dirty="0" smtClean="0"/>
              <a:t>, </a:t>
            </a:r>
            <a:r>
              <a:rPr lang="en-US" sz="2200" dirty="0" smtClean="0">
                <a:solidFill>
                  <a:srgbClr val="FFC000"/>
                </a:solidFill>
              </a:rPr>
              <a:t>Initials</a:t>
            </a:r>
            <a:r>
              <a:rPr lang="en-US" sz="2200" dirty="0" smtClean="0"/>
              <a:t>, …. </a:t>
            </a:r>
            <a:r>
              <a:rPr lang="en-US" sz="2200" dirty="0" err="1" smtClean="0"/>
              <a:t>theo</a:t>
            </a:r>
            <a:r>
              <a:rPr lang="en-US" sz="2200" dirty="0" smtClean="0"/>
              <a:t> </a:t>
            </a:r>
            <a:r>
              <a:rPr lang="en-US" sz="2200" dirty="0" err="1" smtClean="0"/>
              <a:t>bảng</a:t>
            </a:r>
            <a:r>
              <a:rPr lang="en-US" sz="2200" dirty="0" smtClean="0"/>
              <a:t>. Ta </a:t>
            </a:r>
            <a:r>
              <a:rPr lang="en-US" sz="2200" dirty="0" err="1" smtClean="0"/>
              <a:t>có</a:t>
            </a:r>
            <a:r>
              <a:rPr lang="en-US" sz="2200" dirty="0" smtClean="0"/>
              <a:t> </a:t>
            </a:r>
            <a:r>
              <a:rPr lang="en-US" sz="2200" dirty="0" err="1" smtClean="0"/>
              <a:t>thể</a:t>
            </a:r>
            <a:r>
              <a:rPr lang="en-US" sz="2200" dirty="0" smtClean="0"/>
              <a:t> </a:t>
            </a:r>
            <a:r>
              <a:rPr lang="en-US" sz="2200" dirty="0" err="1" smtClean="0"/>
              <a:t>thêm</a:t>
            </a:r>
            <a:r>
              <a:rPr lang="en-US" sz="2200" dirty="0" smtClean="0"/>
              <a:t> </a:t>
            </a:r>
            <a:r>
              <a:rPr lang="en-US" sz="2200" dirty="0" err="1" smtClean="0"/>
              <a:t>vào</a:t>
            </a:r>
            <a:r>
              <a:rPr lang="en-US" sz="2200" dirty="0" smtClean="0"/>
              <a:t> </a:t>
            </a:r>
            <a:r>
              <a:rPr lang="en-US" sz="2200" dirty="0" err="1" smtClean="0"/>
              <a:t>những</a:t>
            </a:r>
            <a:r>
              <a:rPr lang="en-US" sz="2200" dirty="0" smtClean="0"/>
              <a:t> </a:t>
            </a:r>
            <a:r>
              <a:rPr lang="en-US" sz="2200" dirty="0" err="1" smtClean="0"/>
              <a:t>thông</a:t>
            </a:r>
            <a:r>
              <a:rPr lang="en-US" sz="2200" dirty="0" smtClean="0"/>
              <a:t> tin </a:t>
            </a:r>
            <a:r>
              <a:rPr lang="en-US" sz="2200" dirty="0" err="1" smtClean="0"/>
              <a:t>không</a:t>
            </a:r>
            <a:r>
              <a:rPr lang="en-US" sz="2200" dirty="0" smtClean="0"/>
              <a:t> </a:t>
            </a:r>
            <a:r>
              <a:rPr lang="en-US" sz="2200" dirty="0" err="1" smtClean="0"/>
              <a:t>có</a:t>
            </a:r>
            <a:r>
              <a:rPr lang="en-US" sz="2200" dirty="0" smtClean="0"/>
              <a:t> </a:t>
            </a:r>
            <a:r>
              <a:rPr lang="en-US" sz="2200" dirty="0" err="1" smtClean="0"/>
              <a:t>trong</a:t>
            </a:r>
            <a:r>
              <a:rPr lang="en-US" sz="2200" dirty="0" smtClean="0"/>
              <a:t> </a:t>
            </a:r>
            <a:r>
              <a:rPr lang="en-US" sz="2200" dirty="0" err="1" smtClean="0"/>
              <a:t>mẫu</a:t>
            </a:r>
            <a:r>
              <a:rPr lang="en-US" sz="2200" dirty="0" smtClean="0"/>
              <a:t> </a:t>
            </a:r>
            <a:r>
              <a:rPr lang="en-US" sz="2200" dirty="0" err="1" smtClean="0"/>
              <a:t>bằng</a:t>
            </a:r>
            <a:r>
              <a:rPr lang="en-US" sz="2200" dirty="0" smtClean="0"/>
              <a:t> </a:t>
            </a:r>
            <a:r>
              <a:rPr lang="en-US" sz="2200" dirty="0" err="1" smtClean="0"/>
              <a:t>cột</a:t>
            </a:r>
            <a:r>
              <a:rPr lang="en-US" sz="2200" dirty="0" smtClean="0"/>
              <a:t> </a:t>
            </a:r>
            <a:r>
              <a:rPr lang="en-US" sz="2200" dirty="0" smtClean="0">
                <a:solidFill>
                  <a:srgbClr val="FFC000"/>
                </a:solidFill>
              </a:rPr>
              <a:t>Add New Column.</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Thêm mới tài nguyên</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26</a:t>
            </a:fld>
            <a:endParaRPr lang="en-US" dirty="0"/>
          </a:p>
        </p:txBody>
      </p:sp>
      <p:pic>
        <p:nvPicPr>
          <p:cNvPr id="5123" name="Picture 3"/>
          <p:cNvPicPr>
            <a:picLocks noGrp="1" noChangeAspect="1" noChangeArrowheads="1"/>
          </p:cNvPicPr>
          <p:nvPr>
            <p:ph sz="quarter" idx="1"/>
          </p:nvPr>
        </p:nvPicPr>
        <p:blipFill>
          <a:blip r:embed="rId2" cstate="print"/>
          <a:stretch>
            <a:fillRect/>
          </a:stretch>
        </p:blipFill>
        <p:spPr bwMode="auto">
          <a:xfrm>
            <a:off x="301625" y="3405786"/>
            <a:ext cx="8504238" cy="814777"/>
          </a:xfrm>
          <a:prstGeom prst="rect">
            <a:avLst/>
          </a:prstGeom>
          <a:noFill/>
          <a:ln w="9525">
            <a:noFill/>
            <a:miter lim="800000"/>
            <a:headEnd/>
            <a:tailEnd/>
          </a:ln>
          <a:effectLst/>
        </p:spPr>
      </p:pic>
      <p:pic>
        <p:nvPicPr>
          <p:cNvPr id="5" name="Picture 43" descr="087"/>
          <p:cNvPicPr>
            <a:picLocks noChangeAspect="1" noChangeArrowheads="1"/>
          </p:cNvPicPr>
          <p:nvPr/>
        </p:nvPicPr>
        <p:blipFill>
          <a:blip r:embed="rId3"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57200" y="1219200"/>
            <a:ext cx="8001000" cy="2400657"/>
          </a:xfrm>
          <a:prstGeom prst="rect">
            <a:avLst/>
          </a:prstGeom>
          <a:noFill/>
        </p:spPr>
        <p:txBody>
          <a:bodyPr wrap="square" rtlCol="0">
            <a:spAutoFit/>
          </a:bodyPr>
          <a:lstStyle/>
          <a:p>
            <a:pPr>
              <a:lnSpc>
                <a:spcPct val="150000"/>
              </a:lnSpc>
              <a:buFont typeface="Wingdings" pitchFamily="2" charset="2"/>
              <a:buChar char="v"/>
            </a:pPr>
            <a:r>
              <a:rPr lang="en-US" sz="2400" dirty="0" err="1" smtClean="0">
                <a:solidFill>
                  <a:srgbClr val="FFC000"/>
                </a:solidFill>
              </a:rPr>
              <a:t>Lưu</a:t>
            </a:r>
            <a:r>
              <a:rPr lang="en-US" sz="2400" dirty="0" smtClean="0">
                <a:solidFill>
                  <a:srgbClr val="FFC000"/>
                </a:solidFill>
              </a:rPr>
              <a:t> ý:</a:t>
            </a:r>
          </a:p>
          <a:p>
            <a:pPr lvl="1">
              <a:buFont typeface="Wingdings 2" pitchFamily="18" charset="2"/>
              <a:buChar char=""/>
            </a:pPr>
            <a:r>
              <a:rPr lang="en-US" sz="2400" dirty="0" smtClean="0">
                <a:solidFill>
                  <a:srgbClr val="FFC000"/>
                </a:solidFill>
              </a:rPr>
              <a:t> </a:t>
            </a:r>
            <a:r>
              <a:rPr lang="en-US" sz="2400" dirty="0" err="1" smtClean="0">
                <a:solidFill>
                  <a:schemeClr val="tx2">
                    <a:lumMod val="90000"/>
                  </a:schemeClr>
                </a:solidFill>
              </a:rPr>
              <a:t>Thuộc</a:t>
            </a:r>
            <a:r>
              <a:rPr lang="en-US" sz="2400" dirty="0" smtClean="0">
                <a:solidFill>
                  <a:schemeClr val="tx2">
                    <a:lumMod val="90000"/>
                  </a:schemeClr>
                </a:solidFill>
              </a:rPr>
              <a:t> </a:t>
            </a:r>
            <a:r>
              <a:rPr lang="en-US" sz="2400" dirty="0" err="1" smtClean="0">
                <a:solidFill>
                  <a:schemeClr val="tx2">
                    <a:lumMod val="90000"/>
                  </a:schemeClr>
                </a:solidFill>
              </a:rPr>
              <a:t>tính</a:t>
            </a:r>
            <a:r>
              <a:rPr lang="en-US" sz="2400" dirty="0" smtClean="0">
                <a:solidFill>
                  <a:schemeClr val="tx2">
                    <a:lumMod val="90000"/>
                  </a:schemeClr>
                </a:solidFill>
              </a:rPr>
              <a:t> </a:t>
            </a:r>
            <a:r>
              <a:rPr lang="en-US" sz="2400" dirty="0" err="1" smtClean="0">
                <a:solidFill>
                  <a:schemeClr val="tx2">
                    <a:lumMod val="90000"/>
                  </a:schemeClr>
                </a:solidFill>
              </a:rPr>
              <a:t>Max.Unit</a:t>
            </a:r>
            <a:r>
              <a:rPr lang="en-US" sz="2400" dirty="0" smtClean="0">
                <a:solidFill>
                  <a:schemeClr val="tx2">
                    <a:lumMod val="90000"/>
                  </a:schemeClr>
                </a:solidFill>
              </a:rPr>
              <a:t> </a:t>
            </a:r>
            <a:r>
              <a:rPr lang="en-US" sz="2400" dirty="0" err="1" smtClean="0">
                <a:solidFill>
                  <a:schemeClr val="tx2">
                    <a:lumMod val="90000"/>
                  </a:schemeClr>
                </a:solidFill>
              </a:rPr>
              <a:t>chỉ</a:t>
            </a:r>
            <a:r>
              <a:rPr lang="en-US" sz="2400" dirty="0" smtClean="0">
                <a:solidFill>
                  <a:schemeClr val="tx2">
                    <a:lumMod val="90000"/>
                  </a:schemeClr>
                </a:solidFill>
              </a:rPr>
              <a:t> </a:t>
            </a:r>
            <a:r>
              <a:rPr lang="en-US" sz="2400" dirty="0" err="1" smtClean="0">
                <a:solidFill>
                  <a:schemeClr val="tx2">
                    <a:lumMod val="90000"/>
                  </a:schemeClr>
                </a:solidFill>
              </a:rPr>
              <a:t>được</a:t>
            </a:r>
            <a:r>
              <a:rPr lang="en-US" sz="2400" dirty="0" smtClean="0">
                <a:solidFill>
                  <a:schemeClr val="tx2">
                    <a:lumMod val="90000"/>
                  </a:schemeClr>
                </a:solidFill>
              </a:rPr>
              <a:t> </a:t>
            </a:r>
            <a:r>
              <a:rPr lang="en-US" sz="2400" dirty="0" err="1" smtClean="0">
                <a:solidFill>
                  <a:schemeClr val="tx2">
                    <a:lumMod val="90000"/>
                  </a:schemeClr>
                </a:solidFill>
              </a:rPr>
              <a:t>dùng</a:t>
            </a:r>
            <a:r>
              <a:rPr lang="en-US" sz="2400" dirty="0" smtClean="0">
                <a:solidFill>
                  <a:schemeClr val="tx2">
                    <a:lumMod val="90000"/>
                  </a:schemeClr>
                </a:solidFill>
              </a:rPr>
              <a:t> </a:t>
            </a:r>
            <a:r>
              <a:rPr lang="en-US" sz="2400" dirty="0" err="1" smtClean="0">
                <a:solidFill>
                  <a:schemeClr val="tx2">
                    <a:lumMod val="90000"/>
                  </a:schemeClr>
                </a:solidFill>
              </a:rPr>
              <a:t>cho</a:t>
            </a:r>
            <a:r>
              <a:rPr lang="en-US" sz="2400" dirty="0" smtClean="0">
                <a:solidFill>
                  <a:schemeClr val="tx2">
                    <a:lumMod val="90000"/>
                  </a:schemeClr>
                </a:solidFill>
              </a:rPr>
              <a:t> </a:t>
            </a:r>
            <a:r>
              <a:rPr lang="en-US" sz="2400" dirty="0" err="1" smtClean="0">
                <a:solidFill>
                  <a:schemeClr val="tx2">
                    <a:lumMod val="90000"/>
                  </a:schemeClr>
                </a:solidFill>
              </a:rPr>
              <a:t>tài</a:t>
            </a:r>
            <a:r>
              <a:rPr lang="en-US" sz="2400" dirty="0" smtClean="0">
                <a:solidFill>
                  <a:schemeClr val="tx2">
                    <a:lumMod val="90000"/>
                  </a:schemeClr>
                </a:solidFill>
              </a:rPr>
              <a:t> </a:t>
            </a:r>
            <a:r>
              <a:rPr lang="en-US" sz="2400" dirty="0" err="1" smtClean="0">
                <a:solidFill>
                  <a:schemeClr val="tx2">
                    <a:lumMod val="90000"/>
                  </a:schemeClr>
                </a:solidFill>
              </a:rPr>
              <a:t>nguyên</a:t>
            </a:r>
            <a:r>
              <a:rPr lang="en-US" sz="2400" dirty="0" smtClean="0">
                <a:solidFill>
                  <a:schemeClr val="tx2">
                    <a:lumMod val="90000"/>
                  </a:schemeClr>
                </a:solidFill>
              </a:rPr>
              <a:t> con </a:t>
            </a:r>
            <a:r>
              <a:rPr lang="en-US" sz="2400" dirty="0" err="1" smtClean="0">
                <a:solidFill>
                  <a:schemeClr val="tx2">
                    <a:lumMod val="90000"/>
                  </a:schemeClr>
                </a:solidFill>
              </a:rPr>
              <a:t>người</a:t>
            </a:r>
            <a:r>
              <a:rPr lang="en-US" sz="2400" dirty="0" smtClean="0">
                <a:solidFill>
                  <a:schemeClr val="tx2">
                    <a:lumMod val="90000"/>
                  </a:schemeClr>
                </a:solidFill>
              </a:rPr>
              <a:t>.</a:t>
            </a:r>
          </a:p>
          <a:p>
            <a:pPr lvl="1">
              <a:buFont typeface="Wingdings 2" pitchFamily="18" charset="2"/>
              <a:buChar char=""/>
            </a:pPr>
            <a:r>
              <a:rPr lang="en-US" sz="2400" dirty="0" smtClean="0">
                <a:solidFill>
                  <a:srgbClr val="FFC000"/>
                </a:solidFill>
              </a:rPr>
              <a:t> </a:t>
            </a:r>
            <a:r>
              <a:rPr lang="en-US" sz="2400" dirty="0" err="1" smtClean="0">
                <a:solidFill>
                  <a:schemeClr val="tx2">
                    <a:lumMod val="90000"/>
                  </a:schemeClr>
                </a:solidFill>
              </a:rPr>
              <a:t>Tài</a:t>
            </a:r>
            <a:r>
              <a:rPr lang="en-US" sz="2400" dirty="0" smtClean="0">
                <a:solidFill>
                  <a:schemeClr val="tx2">
                    <a:lumMod val="90000"/>
                  </a:schemeClr>
                </a:solidFill>
              </a:rPr>
              <a:t> </a:t>
            </a:r>
            <a:r>
              <a:rPr lang="en-US" sz="2400" dirty="0" err="1" smtClean="0">
                <a:solidFill>
                  <a:schemeClr val="tx2">
                    <a:lumMod val="90000"/>
                  </a:schemeClr>
                </a:solidFill>
              </a:rPr>
              <a:t>nguyên</a:t>
            </a:r>
            <a:r>
              <a:rPr lang="en-US" sz="2400" dirty="0" smtClean="0">
                <a:solidFill>
                  <a:schemeClr val="tx2">
                    <a:lumMod val="90000"/>
                  </a:schemeClr>
                </a:solidFill>
              </a:rPr>
              <a:t> chi </a:t>
            </a:r>
            <a:r>
              <a:rPr lang="en-US" sz="2400" dirty="0" err="1" smtClean="0">
                <a:solidFill>
                  <a:schemeClr val="tx2">
                    <a:lumMod val="90000"/>
                  </a:schemeClr>
                </a:solidFill>
              </a:rPr>
              <a:t>phí</a:t>
            </a:r>
            <a:r>
              <a:rPr lang="en-US" sz="2400" dirty="0" smtClean="0">
                <a:solidFill>
                  <a:schemeClr val="tx2">
                    <a:lumMod val="90000"/>
                  </a:schemeClr>
                </a:solidFill>
              </a:rPr>
              <a:t> </a:t>
            </a:r>
            <a:r>
              <a:rPr lang="en-US" sz="2400" dirty="0" err="1" smtClean="0">
                <a:solidFill>
                  <a:schemeClr val="tx2">
                    <a:lumMod val="90000"/>
                  </a:schemeClr>
                </a:solidFill>
              </a:rPr>
              <a:t>mặc</a:t>
            </a:r>
            <a:r>
              <a:rPr lang="en-US" sz="2400" dirty="0" smtClean="0">
                <a:solidFill>
                  <a:schemeClr val="tx2">
                    <a:lumMod val="90000"/>
                  </a:schemeClr>
                </a:solidFill>
              </a:rPr>
              <a:t> </a:t>
            </a:r>
            <a:r>
              <a:rPr lang="en-US" sz="2400" dirty="0" err="1" smtClean="0">
                <a:solidFill>
                  <a:schemeClr val="tx2">
                    <a:lumMod val="90000"/>
                  </a:schemeClr>
                </a:solidFill>
              </a:rPr>
              <a:t>định</a:t>
            </a:r>
            <a:r>
              <a:rPr lang="en-US" sz="2400" dirty="0" smtClean="0">
                <a:solidFill>
                  <a:schemeClr val="tx2">
                    <a:lumMod val="90000"/>
                  </a:schemeClr>
                </a:solidFill>
              </a:rPr>
              <a:t> </a:t>
            </a:r>
            <a:r>
              <a:rPr lang="en-US" sz="2400" dirty="0" err="1" smtClean="0">
                <a:solidFill>
                  <a:schemeClr val="tx2">
                    <a:lumMod val="90000"/>
                  </a:schemeClr>
                </a:solidFill>
              </a:rPr>
              <a:t>chỉ</a:t>
            </a:r>
            <a:r>
              <a:rPr lang="en-US" sz="2400" dirty="0" smtClean="0">
                <a:solidFill>
                  <a:schemeClr val="tx2">
                    <a:lumMod val="90000"/>
                  </a:schemeClr>
                </a:solidFill>
              </a:rPr>
              <a:t> </a:t>
            </a:r>
            <a:r>
              <a:rPr lang="en-US" sz="2400" dirty="0" err="1" smtClean="0">
                <a:solidFill>
                  <a:schemeClr val="tx2">
                    <a:lumMod val="90000"/>
                  </a:schemeClr>
                </a:solidFill>
              </a:rPr>
              <a:t>có</a:t>
            </a:r>
            <a:r>
              <a:rPr lang="en-US" sz="2400" dirty="0" smtClean="0">
                <a:solidFill>
                  <a:schemeClr val="tx2">
                    <a:lumMod val="90000"/>
                  </a:schemeClr>
                </a:solidFill>
              </a:rPr>
              <a:t> </a:t>
            </a:r>
            <a:r>
              <a:rPr lang="en-US" sz="2400" dirty="0" err="1" smtClean="0">
                <a:solidFill>
                  <a:schemeClr val="tx2">
                    <a:lumMod val="90000"/>
                  </a:schemeClr>
                </a:solidFill>
              </a:rPr>
              <a:t>duy</a:t>
            </a:r>
            <a:r>
              <a:rPr lang="en-US" sz="2400" dirty="0" smtClean="0">
                <a:solidFill>
                  <a:schemeClr val="tx2">
                    <a:lumMod val="90000"/>
                  </a:schemeClr>
                </a:solidFill>
              </a:rPr>
              <a:t> </a:t>
            </a:r>
            <a:r>
              <a:rPr lang="en-US" sz="2400" dirty="0" err="1" smtClean="0">
                <a:solidFill>
                  <a:schemeClr val="tx2">
                    <a:lumMod val="90000"/>
                  </a:schemeClr>
                </a:solidFill>
              </a:rPr>
              <a:t>nhất</a:t>
            </a:r>
            <a:r>
              <a:rPr lang="en-US" sz="2400" dirty="0" smtClean="0">
                <a:solidFill>
                  <a:schemeClr val="tx2">
                    <a:lumMod val="90000"/>
                  </a:schemeClr>
                </a:solidFill>
              </a:rPr>
              <a:t> </a:t>
            </a:r>
            <a:r>
              <a:rPr lang="en-US" sz="2400" dirty="0" err="1" smtClean="0">
                <a:solidFill>
                  <a:schemeClr val="tx2">
                    <a:lumMod val="90000"/>
                  </a:schemeClr>
                </a:solidFill>
              </a:rPr>
              <a:t>thuộc</a:t>
            </a:r>
            <a:r>
              <a:rPr lang="en-US" sz="2400" dirty="0" smtClean="0">
                <a:solidFill>
                  <a:schemeClr val="tx2">
                    <a:lumMod val="90000"/>
                  </a:schemeClr>
                </a:solidFill>
              </a:rPr>
              <a:t> </a:t>
            </a:r>
            <a:r>
              <a:rPr lang="en-US" sz="2400" dirty="0" err="1" smtClean="0">
                <a:solidFill>
                  <a:schemeClr val="tx2">
                    <a:lumMod val="90000"/>
                  </a:schemeClr>
                </a:solidFill>
              </a:rPr>
              <a:t>tính</a:t>
            </a:r>
            <a:r>
              <a:rPr lang="en-US" sz="2400" dirty="0" smtClean="0">
                <a:solidFill>
                  <a:schemeClr val="tx2">
                    <a:lumMod val="90000"/>
                  </a:schemeClr>
                </a:solidFill>
              </a:rPr>
              <a:t> “Accuracy At”.</a:t>
            </a:r>
          </a:p>
          <a:p>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Xóa tài nguyên</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27</a:t>
            </a:fld>
            <a:endParaRPr lang="en-US" dirty="0"/>
          </a:p>
        </p:txBody>
      </p:sp>
      <p:pic>
        <p:nvPicPr>
          <p:cNvPr id="114690" name="Picture 2"/>
          <p:cNvPicPr>
            <a:picLocks noGrp="1" noChangeAspect="1" noChangeArrowheads="1"/>
          </p:cNvPicPr>
          <p:nvPr>
            <p:ph sz="quarter" idx="1"/>
          </p:nvPr>
        </p:nvPicPr>
        <p:blipFill>
          <a:blip r:embed="rId3" cstate="print"/>
          <a:srcRect/>
          <a:stretch>
            <a:fillRect/>
          </a:stretch>
        </p:blipFill>
        <p:spPr bwMode="auto">
          <a:xfrm>
            <a:off x="1295400" y="1676400"/>
            <a:ext cx="6171258" cy="4572000"/>
          </a:xfrm>
          <a:prstGeom prst="rect">
            <a:avLst/>
          </a:prstGeom>
          <a:noFill/>
          <a:ln w="9525">
            <a:noFill/>
            <a:miter lim="800000"/>
            <a:headEnd/>
            <a:tailEnd/>
          </a:ln>
          <a:effectLst/>
        </p:spPr>
      </p:pic>
      <p:pic>
        <p:nvPicPr>
          <p:cNvPr id="5" name="Picture 43" descr="087"/>
          <p:cNvPicPr>
            <a:picLocks noChangeAspect="1" noChangeArrowheads="1"/>
          </p:cNvPicPr>
          <p:nvPr/>
        </p:nvPicPr>
        <p:blipFill>
          <a:blip r:embed="rId4"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81000" y="1066800"/>
            <a:ext cx="8458200" cy="430887"/>
          </a:xfrm>
          <a:prstGeom prst="rect">
            <a:avLst/>
          </a:prstGeom>
          <a:noFill/>
        </p:spPr>
        <p:txBody>
          <a:bodyPr wrap="square" rtlCol="0">
            <a:spAutoFit/>
          </a:bodyPr>
          <a:lstStyle/>
          <a:p>
            <a:r>
              <a:rPr lang="en-US" sz="2200" dirty="0" smtClean="0"/>
              <a:t>Click </a:t>
            </a:r>
            <a:r>
              <a:rPr lang="en-US" sz="2200" dirty="0" err="1" smtClean="0"/>
              <a:t>chuột</a:t>
            </a:r>
            <a:r>
              <a:rPr lang="en-US" sz="2200" dirty="0" smtClean="0"/>
              <a:t> </a:t>
            </a:r>
            <a:r>
              <a:rPr lang="en-US" sz="2200" dirty="0" err="1" smtClean="0"/>
              <a:t>phải</a:t>
            </a:r>
            <a:r>
              <a:rPr lang="en-US" sz="2200" dirty="0" smtClean="0"/>
              <a:t> </a:t>
            </a:r>
            <a:r>
              <a:rPr lang="en-US" sz="2200" dirty="0" err="1" smtClean="0"/>
              <a:t>vào</a:t>
            </a:r>
            <a:r>
              <a:rPr lang="en-US" sz="2200" dirty="0" smtClean="0"/>
              <a:t> </a:t>
            </a:r>
            <a:r>
              <a:rPr lang="en-US" sz="2200" dirty="0" err="1" smtClean="0"/>
              <a:t>tài</a:t>
            </a:r>
            <a:r>
              <a:rPr lang="en-US" sz="2200" dirty="0" smtClean="0"/>
              <a:t> </a:t>
            </a:r>
            <a:r>
              <a:rPr lang="en-US" sz="2200" dirty="0" err="1" smtClean="0"/>
              <a:t>nguyên</a:t>
            </a:r>
            <a:r>
              <a:rPr lang="en-US" sz="2200" dirty="0" smtClean="0"/>
              <a:t> </a:t>
            </a:r>
            <a:r>
              <a:rPr lang="en-US" sz="2200" dirty="0" err="1" smtClean="0"/>
              <a:t>muốn</a:t>
            </a:r>
            <a:r>
              <a:rPr lang="en-US" sz="2200" dirty="0" smtClean="0"/>
              <a:t> </a:t>
            </a:r>
            <a:r>
              <a:rPr lang="en-US" sz="2200" dirty="0" err="1" smtClean="0"/>
              <a:t>xóa</a:t>
            </a:r>
            <a:r>
              <a:rPr lang="en-US" sz="2200" dirty="0" smtClean="0"/>
              <a:t>. </a:t>
            </a:r>
            <a:r>
              <a:rPr lang="en-US" sz="2200" dirty="0" err="1" smtClean="0"/>
              <a:t>Chọn</a:t>
            </a:r>
            <a:r>
              <a:rPr lang="en-US" sz="2200" dirty="0" smtClean="0"/>
              <a:t> </a:t>
            </a:r>
            <a:r>
              <a:rPr lang="en-US" sz="2200" dirty="0" smtClean="0">
                <a:solidFill>
                  <a:srgbClr val="FFC000"/>
                </a:solidFill>
              </a:rPr>
              <a:t>Delete Resource</a:t>
            </a:r>
            <a:r>
              <a:rPr lang="en-US" sz="2200" dirty="0" smtClean="0"/>
              <a:t>.</a:t>
            </a:r>
            <a:endParaRPr lang="en-US" sz="2200" dirty="0" smtClean="0">
              <a:solidFill>
                <a:srgbClr val="FFC000"/>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Chèn thêm tài nguyên</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28</a:t>
            </a:fld>
            <a:endParaRPr lang="en-US" dirty="0"/>
          </a:p>
        </p:txBody>
      </p:sp>
      <p:pic>
        <p:nvPicPr>
          <p:cNvPr id="115715" name="Picture 3"/>
          <p:cNvPicPr>
            <a:picLocks noGrp="1" noChangeAspect="1" noChangeArrowheads="1"/>
          </p:cNvPicPr>
          <p:nvPr>
            <p:ph sz="quarter" idx="1"/>
          </p:nvPr>
        </p:nvPicPr>
        <p:blipFill>
          <a:blip r:embed="rId3" cstate="print"/>
          <a:stretch>
            <a:fillRect/>
          </a:stretch>
        </p:blipFill>
        <p:spPr bwMode="auto">
          <a:xfrm>
            <a:off x="895253" y="1527175"/>
            <a:ext cx="7316982" cy="4572000"/>
          </a:xfrm>
          <a:prstGeom prst="rect">
            <a:avLst/>
          </a:prstGeom>
          <a:noFill/>
          <a:ln w="9525">
            <a:noFill/>
            <a:miter lim="800000"/>
            <a:headEnd/>
            <a:tailEnd/>
          </a:ln>
          <a:effectLst/>
        </p:spPr>
      </p:pic>
      <p:pic>
        <p:nvPicPr>
          <p:cNvPr id="5" name="Picture 43" descr="087"/>
          <p:cNvPicPr>
            <a:picLocks noChangeAspect="1" noChangeArrowheads="1"/>
          </p:cNvPicPr>
          <p:nvPr/>
        </p:nvPicPr>
        <p:blipFill>
          <a:blip r:embed="rId4"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81000" y="990600"/>
            <a:ext cx="8458200" cy="769441"/>
          </a:xfrm>
          <a:prstGeom prst="rect">
            <a:avLst/>
          </a:prstGeom>
          <a:noFill/>
        </p:spPr>
        <p:txBody>
          <a:bodyPr wrap="square" rtlCol="0">
            <a:spAutoFit/>
          </a:bodyPr>
          <a:lstStyle/>
          <a:p>
            <a:r>
              <a:rPr lang="en-US" sz="2200" dirty="0" smtClean="0"/>
              <a:t>Click </a:t>
            </a:r>
            <a:r>
              <a:rPr lang="en-US" sz="2200" dirty="0" err="1" smtClean="0"/>
              <a:t>chuột</a:t>
            </a:r>
            <a:r>
              <a:rPr lang="en-US" sz="2200" dirty="0" smtClean="0"/>
              <a:t> </a:t>
            </a:r>
            <a:r>
              <a:rPr lang="en-US" sz="2200" dirty="0" err="1" smtClean="0"/>
              <a:t>phải</a:t>
            </a:r>
            <a:r>
              <a:rPr lang="en-US" sz="2200" dirty="0" smtClean="0"/>
              <a:t> </a:t>
            </a:r>
            <a:r>
              <a:rPr lang="en-US" sz="2200" dirty="0" err="1" smtClean="0"/>
              <a:t>vào</a:t>
            </a:r>
            <a:r>
              <a:rPr lang="en-US" sz="2200" dirty="0" smtClean="0"/>
              <a:t> </a:t>
            </a:r>
            <a:r>
              <a:rPr lang="en-US" sz="2200" dirty="0" err="1" smtClean="0"/>
              <a:t>nơi</a:t>
            </a:r>
            <a:r>
              <a:rPr lang="en-US" sz="2200" dirty="0" smtClean="0"/>
              <a:t> </a:t>
            </a:r>
            <a:r>
              <a:rPr lang="en-US" sz="2200" dirty="0" err="1" smtClean="0"/>
              <a:t>muốn</a:t>
            </a:r>
            <a:r>
              <a:rPr lang="en-US" sz="2200" dirty="0" smtClean="0"/>
              <a:t> </a:t>
            </a:r>
            <a:r>
              <a:rPr lang="en-US" sz="2200" dirty="0" err="1" smtClean="0"/>
              <a:t>chèn</a:t>
            </a:r>
            <a:r>
              <a:rPr lang="en-US" sz="2200" dirty="0" smtClean="0"/>
              <a:t> </a:t>
            </a:r>
            <a:r>
              <a:rPr lang="en-US" sz="2200" dirty="0" err="1" smtClean="0"/>
              <a:t>thêm</a:t>
            </a:r>
            <a:r>
              <a:rPr lang="en-US" sz="2200" dirty="0" smtClean="0"/>
              <a:t> </a:t>
            </a:r>
            <a:r>
              <a:rPr lang="en-US" sz="2200" dirty="0" err="1" smtClean="0"/>
              <a:t>tài</a:t>
            </a:r>
            <a:r>
              <a:rPr lang="en-US" sz="2200" dirty="0" smtClean="0"/>
              <a:t> </a:t>
            </a:r>
            <a:r>
              <a:rPr lang="en-US" sz="2200" dirty="0" err="1" smtClean="0"/>
              <a:t>nguyên</a:t>
            </a:r>
            <a:r>
              <a:rPr lang="en-US" sz="2200" dirty="0" smtClean="0"/>
              <a:t>. </a:t>
            </a:r>
            <a:r>
              <a:rPr lang="en-US" sz="2200" dirty="0" err="1" smtClean="0"/>
              <a:t>Chọn</a:t>
            </a:r>
            <a:r>
              <a:rPr lang="en-US" sz="2200" dirty="0" smtClean="0"/>
              <a:t> </a:t>
            </a:r>
            <a:r>
              <a:rPr lang="en-US" sz="2200" dirty="0" smtClean="0">
                <a:solidFill>
                  <a:srgbClr val="FFC000"/>
                </a:solidFill>
              </a:rPr>
              <a:t>Insert Resource</a:t>
            </a:r>
            <a:r>
              <a:rPr lang="en-US" sz="2200" dirty="0" smtClean="0"/>
              <a:t>. </a:t>
            </a:r>
            <a:r>
              <a:rPr lang="en-US" sz="2200" dirty="0" err="1" smtClean="0"/>
              <a:t>Tài</a:t>
            </a:r>
            <a:r>
              <a:rPr lang="en-US" sz="2200" dirty="0" smtClean="0"/>
              <a:t> </a:t>
            </a:r>
            <a:r>
              <a:rPr lang="en-US" sz="2200" dirty="0" err="1" smtClean="0"/>
              <a:t>nguyên</a:t>
            </a:r>
            <a:r>
              <a:rPr lang="en-US" sz="2200" dirty="0" smtClean="0"/>
              <a:t> </a:t>
            </a:r>
            <a:r>
              <a:rPr lang="en-US" sz="2200" dirty="0" err="1" smtClean="0"/>
              <a:t>mới</a:t>
            </a:r>
            <a:r>
              <a:rPr lang="en-US" sz="2200" dirty="0" smtClean="0"/>
              <a:t> </a:t>
            </a:r>
            <a:r>
              <a:rPr lang="en-US" sz="2200" dirty="0" err="1" smtClean="0"/>
              <a:t>sẽ</a:t>
            </a:r>
            <a:r>
              <a:rPr lang="en-US" sz="2200" dirty="0" smtClean="0"/>
              <a:t> </a:t>
            </a:r>
            <a:r>
              <a:rPr lang="en-US" sz="2200" dirty="0" err="1" smtClean="0"/>
              <a:t>được</a:t>
            </a:r>
            <a:r>
              <a:rPr lang="en-US" sz="2200" dirty="0" smtClean="0"/>
              <a:t> </a:t>
            </a:r>
            <a:r>
              <a:rPr lang="en-US" sz="2200" dirty="0" err="1" smtClean="0"/>
              <a:t>chèn</a:t>
            </a:r>
            <a:r>
              <a:rPr lang="en-US" sz="2200" dirty="0" smtClean="0"/>
              <a:t> </a:t>
            </a:r>
            <a:r>
              <a:rPr lang="en-US" sz="2200" dirty="0" err="1" smtClean="0">
                <a:solidFill>
                  <a:srgbClr val="FF0000"/>
                </a:solidFill>
              </a:rPr>
              <a:t>phía</a:t>
            </a:r>
            <a:r>
              <a:rPr lang="en-US" sz="2200" dirty="0" smtClean="0">
                <a:solidFill>
                  <a:srgbClr val="FF0000"/>
                </a:solidFill>
              </a:rPr>
              <a:t> </a:t>
            </a:r>
            <a:r>
              <a:rPr lang="en-US" sz="2200" dirty="0" err="1" smtClean="0">
                <a:solidFill>
                  <a:srgbClr val="FF0000"/>
                </a:solidFill>
              </a:rPr>
              <a:t>trên</a:t>
            </a:r>
            <a:r>
              <a:rPr lang="en-US" sz="2200" dirty="0" smtClean="0"/>
              <a:t> </a:t>
            </a:r>
            <a:r>
              <a:rPr lang="en-US" sz="2200" dirty="0" err="1" smtClean="0"/>
              <a:t>tài</a:t>
            </a:r>
            <a:r>
              <a:rPr lang="en-US" sz="2200" dirty="0" smtClean="0"/>
              <a:t> </a:t>
            </a:r>
            <a:r>
              <a:rPr lang="en-US" sz="2200" dirty="0" err="1" smtClean="0"/>
              <a:t>nguyên</a:t>
            </a:r>
            <a:r>
              <a:rPr lang="en-US" sz="2200" dirty="0" smtClean="0"/>
              <a:t> </a:t>
            </a:r>
            <a:r>
              <a:rPr lang="en-US" sz="2200" dirty="0" err="1" smtClean="0"/>
              <a:t>đã</a:t>
            </a:r>
            <a:r>
              <a:rPr lang="en-US" sz="2200" dirty="0" smtClean="0"/>
              <a:t> </a:t>
            </a:r>
            <a:r>
              <a:rPr lang="en-US" sz="2200" dirty="0" err="1" smtClean="0"/>
              <a:t>chọn</a:t>
            </a:r>
            <a:r>
              <a:rPr lang="en-US" sz="2200" dirty="0" smtClean="0"/>
              <a:t>.</a:t>
            </a:r>
            <a:endParaRPr lang="en-US" sz="2200" dirty="0" smtClean="0">
              <a:solidFill>
                <a:srgbClr val="FFC000"/>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Điều chỉnh thông tin</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29</a:t>
            </a:fld>
            <a:endParaRPr lang="en-US" dirty="0"/>
          </a:p>
        </p:txBody>
      </p:sp>
      <p:sp>
        <p:nvSpPr>
          <p:cNvPr id="3" name="Content Placeholder 2"/>
          <p:cNvSpPr>
            <a:spLocks noGrp="1"/>
          </p:cNvSpPr>
          <p:nvPr>
            <p:ph sz="quarter" idx="1"/>
          </p:nvPr>
        </p:nvSpPr>
        <p:spPr>
          <a:xfrm>
            <a:off x="457200" y="1447800"/>
            <a:ext cx="8229600" cy="3200400"/>
          </a:xfrm>
        </p:spPr>
        <p:txBody>
          <a:bodyPr>
            <a:normAutofit lnSpcReduction="10000"/>
          </a:bodyPr>
          <a:lstStyle/>
          <a:p>
            <a:pPr>
              <a:lnSpc>
                <a:spcPct val="150000"/>
              </a:lnSpc>
              <a:buFont typeface="Wingdings" pitchFamily="2" charset="2"/>
              <a:buChar char="v"/>
            </a:pPr>
            <a:r>
              <a:rPr lang="en-US" b="0" dirty="0" smtClean="0"/>
              <a:t> </a:t>
            </a:r>
            <a:r>
              <a:rPr lang="en-US" b="0" dirty="0" err="1" smtClean="0"/>
              <a:t>Các</a:t>
            </a:r>
            <a:r>
              <a:rPr lang="en-US" b="0" dirty="0" smtClean="0"/>
              <a:t> </a:t>
            </a:r>
            <a:r>
              <a:rPr lang="en-US" b="0" dirty="0" err="1" smtClean="0"/>
              <a:t>thao</a:t>
            </a:r>
            <a:r>
              <a:rPr lang="en-US" b="0" dirty="0" smtClean="0"/>
              <a:t> </a:t>
            </a:r>
            <a:r>
              <a:rPr lang="en-US" b="0" dirty="0" err="1" smtClean="0"/>
              <a:t>tác</a:t>
            </a:r>
            <a:r>
              <a:rPr lang="en-US" dirty="0" smtClean="0"/>
              <a:t>:</a:t>
            </a:r>
            <a:endParaRPr lang="en-US" b="0" dirty="0" smtClean="0"/>
          </a:p>
          <a:p>
            <a:pPr lvl="1">
              <a:lnSpc>
                <a:spcPct val="150000"/>
              </a:lnSpc>
              <a:buFont typeface="Wingdings 2" pitchFamily="18" charset="2"/>
              <a:buChar char=""/>
            </a:pPr>
            <a:r>
              <a:rPr lang="en-US" sz="2200" dirty="0" err="1" smtClean="0"/>
              <a:t>Điều</a:t>
            </a:r>
            <a:r>
              <a:rPr lang="en-US" sz="2200" dirty="0" smtClean="0"/>
              <a:t> </a:t>
            </a:r>
            <a:r>
              <a:rPr lang="en-US" sz="2200" dirty="0" err="1" smtClean="0"/>
              <a:t>chỉnh</a:t>
            </a:r>
            <a:r>
              <a:rPr lang="en-US" sz="2200" dirty="0" smtClean="0"/>
              <a:t> </a:t>
            </a:r>
            <a:r>
              <a:rPr lang="en-US" sz="2200" dirty="0" err="1" smtClean="0"/>
              <a:t>thời</a:t>
            </a:r>
            <a:r>
              <a:rPr lang="en-US" sz="2200" dirty="0" smtClean="0"/>
              <a:t> </a:t>
            </a:r>
            <a:r>
              <a:rPr lang="en-US" sz="2200" dirty="0" err="1" smtClean="0"/>
              <a:t>gian</a:t>
            </a:r>
            <a:r>
              <a:rPr lang="en-US" sz="2200" dirty="0" smtClean="0"/>
              <a:t> </a:t>
            </a:r>
            <a:r>
              <a:rPr lang="en-US" sz="2200" dirty="0" err="1" smtClean="0"/>
              <a:t>làm</a:t>
            </a:r>
            <a:r>
              <a:rPr lang="en-US" sz="2200" dirty="0" smtClean="0"/>
              <a:t> </a:t>
            </a:r>
            <a:r>
              <a:rPr lang="en-US" sz="2200" dirty="0" err="1" smtClean="0"/>
              <a:t>việc</a:t>
            </a:r>
            <a:endParaRPr lang="en-US" sz="2200" dirty="0" smtClean="0"/>
          </a:p>
          <a:p>
            <a:pPr lvl="1">
              <a:lnSpc>
                <a:spcPct val="150000"/>
              </a:lnSpc>
              <a:buFont typeface="Wingdings 2" pitchFamily="18" charset="2"/>
              <a:buChar char=""/>
            </a:pPr>
            <a:r>
              <a:rPr lang="en-US" sz="2200" dirty="0" err="1" smtClean="0"/>
              <a:t>Điều</a:t>
            </a:r>
            <a:r>
              <a:rPr lang="en-US" sz="2200" dirty="0" smtClean="0"/>
              <a:t> </a:t>
            </a:r>
            <a:r>
              <a:rPr lang="en-US" sz="2200" dirty="0" err="1" smtClean="0"/>
              <a:t>chỉnh</a:t>
            </a:r>
            <a:r>
              <a:rPr lang="en-US" sz="2200" dirty="0" smtClean="0"/>
              <a:t> chi </a:t>
            </a:r>
            <a:r>
              <a:rPr lang="en-US" sz="2200" dirty="0" err="1" smtClean="0"/>
              <a:t>phí</a:t>
            </a:r>
            <a:endParaRPr lang="en-US" sz="2200" dirty="0" smtClean="0"/>
          </a:p>
          <a:p>
            <a:pPr lvl="1">
              <a:lnSpc>
                <a:spcPct val="150000"/>
              </a:lnSpc>
              <a:buFont typeface="Wingdings 2" pitchFamily="18" charset="2"/>
              <a:buChar char=""/>
            </a:pPr>
            <a:r>
              <a:rPr lang="en-US" sz="2200" dirty="0" err="1" smtClean="0"/>
              <a:t>Điều</a:t>
            </a:r>
            <a:r>
              <a:rPr lang="en-US" sz="2200" dirty="0" smtClean="0"/>
              <a:t> </a:t>
            </a:r>
            <a:r>
              <a:rPr lang="en-US" sz="2200" dirty="0" err="1" smtClean="0"/>
              <a:t>chỉnh</a:t>
            </a:r>
            <a:r>
              <a:rPr lang="en-US" sz="2200" dirty="0" smtClean="0"/>
              <a:t> </a:t>
            </a:r>
            <a:r>
              <a:rPr lang="en-US" sz="2200" dirty="0" err="1" smtClean="0"/>
              <a:t>thời</a:t>
            </a:r>
            <a:r>
              <a:rPr lang="en-US" sz="2200" dirty="0" smtClean="0"/>
              <a:t> </a:t>
            </a:r>
            <a:r>
              <a:rPr lang="en-US" sz="2200" dirty="0" err="1" smtClean="0"/>
              <a:t>gian</a:t>
            </a:r>
            <a:r>
              <a:rPr lang="en-US" sz="2200" dirty="0" smtClean="0"/>
              <a:t> </a:t>
            </a:r>
            <a:r>
              <a:rPr lang="en-US" sz="2200" dirty="0" err="1" smtClean="0"/>
              <a:t>có</a:t>
            </a:r>
            <a:r>
              <a:rPr lang="en-US" sz="2200" dirty="0" smtClean="0"/>
              <a:t> </a:t>
            </a:r>
            <a:r>
              <a:rPr lang="en-US" sz="2200" dirty="0" err="1" smtClean="0"/>
              <a:t>thể</a:t>
            </a:r>
            <a:r>
              <a:rPr lang="en-US" sz="2200" dirty="0" smtClean="0"/>
              <a:t> </a:t>
            </a:r>
            <a:r>
              <a:rPr lang="en-US" sz="2200" dirty="0" err="1" smtClean="0"/>
              <a:t>làm</a:t>
            </a:r>
            <a:r>
              <a:rPr lang="en-US" sz="2200" dirty="0" smtClean="0"/>
              <a:t> </a:t>
            </a:r>
            <a:r>
              <a:rPr lang="en-US" sz="2200" dirty="0" err="1" smtClean="0"/>
              <a:t>việc</a:t>
            </a:r>
            <a:endParaRPr lang="en-US" sz="2200" dirty="0" smtClean="0"/>
          </a:p>
          <a:p>
            <a:pPr lvl="1">
              <a:lnSpc>
                <a:spcPct val="150000"/>
              </a:lnSpc>
              <a:buFont typeface="Wingdings 2" pitchFamily="18" charset="2"/>
              <a:buChar char=""/>
            </a:pPr>
            <a:r>
              <a:rPr lang="en-US" sz="2200" dirty="0" err="1" smtClean="0"/>
              <a:t>Điều</a:t>
            </a:r>
            <a:r>
              <a:rPr lang="en-US" sz="2200" dirty="0" smtClean="0"/>
              <a:t> </a:t>
            </a:r>
            <a:r>
              <a:rPr lang="en-US" sz="2200" dirty="0" err="1" smtClean="0"/>
              <a:t>chỉnh</a:t>
            </a:r>
            <a:r>
              <a:rPr lang="en-US" sz="2200" dirty="0" smtClean="0"/>
              <a:t> work contour</a:t>
            </a:r>
          </a:p>
          <a:p>
            <a:pPr lvl="1">
              <a:lnSpc>
                <a:spcPct val="150000"/>
              </a:lnSpc>
              <a:buFont typeface="Wingdings 2" pitchFamily="18" charset="2"/>
              <a:buChar char=""/>
            </a:pPr>
            <a:r>
              <a:rPr lang="en-US" sz="2200" dirty="0" err="1" smtClean="0"/>
              <a:t>Ghi</a:t>
            </a:r>
            <a:r>
              <a:rPr lang="en-US" sz="2200" dirty="0" smtClean="0"/>
              <a:t> </a:t>
            </a:r>
            <a:r>
              <a:rPr lang="en-US" sz="2200" dirty="0" err="1" smtClean="0"/>
              <a:t>chú</a:t>
            </a:r>
            <a:r>
              <a:rPr lang="en-US" sz="2200" dirty="0" smtClean="0"/>
              <a:t> </a:t>
            </a:r>
            <a:r>
              <a:rPr lang="en-US" sz="2200" dirty="0" err="1" smtClean="0"/>
              <a:t>thông</a:t>
            </a:r>
            <a:r>
              <a:rPr lang="en-US" sz="2200" dirty="0" smtClean="0"/>
              <a:t> tin</a:t>
            </a:r>
          </a:p>
          <a:p>
            <a:pPr lvl="1">
              <a:lnSpc>
                <a:spcPct val="150000"/>
              </a:lnSpc>
              <a:buFont typeface="Wingdings" pitchFamily="2" charset="2"/>
              <a:buChar char="v"/>
            </a:pPr>
            <a:endParaRPr lang="en-US" sz="2200" dirty="0" smtClean="0"/>
          </a:p>
          <a:p>
            <a:pPr>
              <a:lnSpc>
                <a:spcPct val="150000"/>
              </a:lnSpc>
              <a:buNone/>
            </a:pPr>
            <a:endParaRPr lang="en-US" sz="2400" dirty="0" smtClean="0"/>
          </a:p>
          <a:p>
            <a:pPr>
              <a:lnSpc>
                <a:spcPct val="150000"/>
              </a:lnSpc>
              <a:buNone/>
            </a:pPr>
            <a:endParaRPr lang="en-US" sz="2400" dirty="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2"/>
          <p:cNvSpPr>
            <a:spLocks noGrp="1"/>
          </p:cNvSpPr>
          <p:nvPr>
            <p:ph type="title"/>
          </p:nvPr>
        </p:nvSpPr>
        <p:spPr>
          <a:xfrm>
            <a:off x="838200" y="304800"/>
            <a:ext cx="7696200" cy="563563"/>
          </a:xfrm>
        </p:spPr>
        <p:txBody>
          <a:bodyPr>
            <a:normAutofit fontScale="90000"/>
          </a:bodyPr>
          <a:lstStyle/>
          <a:p>
            <a:pPr eaLnBrk="1" hangingPunct="1"/>
            <a:r>
              <a:rPr lang="en-US" sz="3200" b="1" dirty="0" err="1" smtClean="0">
                <a:solidFill>
                  <a:schemeClr val="tx1"/>
                </a:solidFill>
                <a:latin typeface="Verdana" pitchFamily="34" charset="0"/>
              </a:rPr>
              <a:t>Nội</a:t>
            </a:r>
            <a:r>
              <a:rPr lang="en-US" sz="3200" b="1" dirty="0" smtClean="0">
                <a:solidFill>
                  <a:schemeClr val="tx1"/>
                </a:solidFill>
                <a:latin typeface="Verdana" pitchFamily="34" charset="0"/>
              </a:rPr>
              <a:t> Dung</a:t>
            </a:r>
          </a:p>
        </p:txBody>
      </p:sp>
      <p:sp>
        <p:nvSpPr>
          <p:cNvPr id="4" name="Slide Number Placeholder 3"/>
          <p:cNvSpPr>
            <a:spLocks noGrp="1"/>
          </p:cNvSpPr>
          <p:nvPr>
            <p:ph type="sldNum" sz="quarter" idx="12"/>
          </p:nvPr>
        </p:nvSpPr>
        <p:spPr>
          <a:xfrm>
            <a:off x="7924800" y="6356350"/>
            <a:ext cx="762000" cy="365125"/>
          </a:xfrm>
          <a:prstGeom prst="rect">
            <a:avLst/>
          </a:prstGeom>
        </p:spPr>
        <p:txBody>
          <a:bodyPr/>
          <a:lstStyle/>
          <a:p>
            <a:pPr>
              <a:defRPr/>
            </a:pPr>
            <a:fld id="{1665C6FB-F253-4C83-B578-80150CDC81C4}" type="slidenum">
              <a:rPr lang="en-US"/>
              <a:pPr>
                <a:defRPr/>
              </a:pPr>
              <a:t>3</a:t>
            </a:fld>
            <a:endParaRPr lang="en-US"/>
          </a:p>
        </p:txBody>
      </p:sp>
      <p:sp>
        <p:nvSpPr>
          <p:cNvPr id="5" name="AutoShape 4"/>
          <p:cNvSpPr>
            <a:spLocks noChangeArrowheads="1"/>
          </p:cNvSpPr>
          <p:nvPr/>
        </p:nvSpPr>
        <p:spPr bwMode="ltGray">
          <a:xfrm rot="5400000">
            <a:off x="-2421733" y="12461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fontAlgn="auto">
              <a:spcBef>
                <a:spcPts val="0"/>
              </a:spcBef>
              <a:spcAft>
                <a:spcPts val="0"/>
              </a:spcAft>
              <a:defRPr/>
            </a:pPr>
            <a:endParaRPr lang="en-US"/>
          </a:p>
        </p:txBody>
      </p:sp>
      <p:sp>
        <p:nvSpPr>
          <p:cNvPr id="6" name="AutoShape 5"/>
          <p:cNvSpPr>
            <a:spLocks noChangeArrowheads="1"/>
          </p:cNvSpPr>
          <p:nvPr/>
        </p:nvSpPr>
        <p:spPr bwMode="ltGray">
          <a:xfrm rot="5400000" flipH="1">
            <a:off x="-2016125" y="1651794"/>
            <a:ext cx="4032250" cy="3929063"/>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fontAlgn="auto">
              <a:spcBef>
                <a:spcPts val="0"/>
              </a:spcBef>
              <a:spcAft>
                <a:spcPts val="0"/>
              </a:spcAft>
              <a:defRPr/>
            </a:pPr>
            <a:endParaRPr lang="en-US"/>
          </a:p>
        </p:txBody>
      </p:sp>
      <p:sp>
        <p:nvSpPr>
          <p:cNvPr id="14345" name="AutoShape 6"/>
          <p:cNvSpPr>
            <a:spLocks noChangeArrowheads="1"/>
          </p:cNvSpPr>
          <p:nvPr/>
        </p:nvSpPr>
        <p:spPr bwMode="gray">
          <a:xfrm>
            <a:off x="1441450" y="5435600"/>
            <a:ext cx="3740150" cy="508000"/>
          </a:xfrm>
          <a:prstGeom prst="roundRect">
            <a:avLst>
              <a:gd name="adj" fmla="val 50000"/>
            </a:avLst>
          </a:prstGeom>
          <a:noFill/>
          <a:ln w="28575" algn="ctr">
            <a:solidFill>
              <a:schemeClr val="bg2"/>
            </a:solidFill>
            <a:round/>
            <a:headEnd/>
            <a:tailEnd/>
          </a:ln>
        </p:spPr>
        <p:txBody>
          <a:bodyPr wrap="none" anchor="ctr"/>
          <a:lstStyle/>
          <a:p>
            <a:pPr eaLnBrk="0" hangingPunct="0"/>
            <a:r>
              <a:rPr lang="en-US" sz="2400" b="1" dirty="0" err="1" smtClean="0">
                <a:latin typeface="Constantia" pitchFamily="18" charset="0"/>
              </a:rPr>
              <a:t>Chia</a:t>
            </a:r>
            <a:r>
              <a:rPr lang="en-US" sz="2400" b="1" dirty="0" smtClean="0">
                <a:latin typeface="Constantia" pitchFamily="18" charset="0"/>
              </a:rPr>
              <a:t> </a:t>
            </a:r>
            <a:r>
              <a:rPr lang="en-US" sz="2400" b="1" dirty="0" err="1" smtClean="0">
                <a:latin typeface="Constantia" pitchFamily="18" charset="0"/>
              </a:rPr>
              <a:t>sẽ</a:t>
            </a:r>
            <a:r>
              <a:rPr lang="en-US" sz="2400" b="1" dirty="0" smtClean="0">
                <a:latin typeface="Constantia" pitchFamily="18" charset="0"/>
              </a:rPr>
              <a:t> </a:t>
            </a:r>
            <a:r>
              <a:rPr lang="en-US" sz="2400" b="1" dirty="0" err="1" smtClean="0">
                <a:latin typeface="Constantia" pitchFamily="18" charset="0"/>
              </a:rPr>
              <a:t>thông</a:t>
            </a:r>
            <a:r>
              <a:rPr lang="en-US" sz="2400" b="1" dirty="0" smtClean="0">
                <a:latin typeface="Constantia" pitchFamily="18" charset="0"/>
              </a:rPr>
              <a:t> tin </a:t>
            </a:r>
            <a:r>
              <a:rPr lang="en-US" sz="2400" b="1" dirty="0" err="1" smtClean="0">
                <a:latin typeface="Constantia" pitchFamily="18" charset="0"/>
              </a:rPr>
              <a:t>dự</a:t>
            </a:r>
            <a:r>
              <a:rPr lang="en-US" sz="2400" b="1" dirty="0" smtClean="0">
                <a:latin typeface="Constantia" pitchFamily="18" charset="0"/>
              </a:rPr>
              <a:t> </a:t>
            </a:r>
            <a:r>
              <a:rPr lang="en-US" sz="2400" b="1" dirty="0" err="1" smtClean="0">
                <a:latin typeface="Constantia" pitchFamily="18" charset="0"/>
              </a:rPr>
              <a:t>án</a:t>
            </a:r>
            <a:endParaRPr lang="en-US" sz="2400" b="1" dirty="0">
              <a:latin typeface="Constantia" pitchFamily="18" charset="0"/>
            </a:endParaRPr>
          </a:p>
        </p:txBody>
      </p:sp>
      <p:sp>
        <p:nvSpPr>
          <p:cNvPr id="14346" name="AutoShape 7"/>
          <p:cNvSpPr>
            <a:spLocks noChangeArrowheads="1"/>
          </p:cNvSpPr>
          <p:nvPr/>
        </p:nvSpPr>
        <p:spPr bwMode="gray">
          <a:xfrm>
            <a:off x="2432050" y="3886200"/>
            <a:ext cx="4502150" cy="508000"/>
          </a:xfrm>
          <a:prstGeom prst="roundRect">
            <a:avLst>
              <a:gd name="adj" fmla="val 50000"/>
            </a:avLst>
          </a:prstGeom>
          <a:noFill/>
          <a:ln w="28575" algn="ctr">
            <a:solidFill>
              <a:schemeClr val="bg2"/>
            </a:solidFill>
            <a:round/>
            <a:headEnd/>
            <a:tailEnd/>
          </a:ln>
        </p:spPr>
        <p:txBody>
          <a:bodyPr wrap="none" anchor="ctr"/>
          <a:lstStyle/>
          <a:p>
            <a:pPr eaLnBrk="0" hangingPunct="0"/>
            <a:r>
              <a:rPr lang="en-US" sz="2400" b="1" dirty="0" err="1" smtClean="0">
                <a:latin typeface="Constantia" pitchFamily="18" charset="0"/>
              </a:rPr>
              <a:t>Làm</a:t>
            </a:r>
            <a:r>
              <a:rPr lang="en-US" sz="2400" b="1" dirty="0" smtClean="0">
                <a:latin typeface="Constantia" pitchFamily="18" charset="0"/>
              </a:rPr>
              <a:t> </a:t>
            </a:r>
            <a:r>
              <a:rPr lang="en-US" sz="2400" b="1" dirty="0" err="1" smtClean="0">
                <a:latin typeface="Constantia" pitchFamily="18" charset="0"/>
              </a:rPr>
              <a:t>việc</a:t>
            </a:r>
            <a:r>
              <a:rPr lang="en-US" sz="2400" b="1" dirty="0" smtClean="0">
                <a:latin typeface="Constantia" pitchFamily="18" charset="0"/>
              </a:rPr>
              <a:t> </a:t>
            </a:r>
            <a:r>
              <a:rPr lang="en-US" sz="2400" b="1" dirty="0" err="1" smtClean="0">
                <a:latin typeface="Constantia" pitchFamily="18" charset="0"/>
              </a:rPr>
              <a:t>với</a:t>
            </a:r>
            <a:r>
              <a:rPr lang="en-US" sz="2400" b="1" dirty="0" smtClean="0">
                <a:latin typeface="Constantia" pitchFamily="18" charset="0"/>
              </a:rPr>
              <a:t> </a:t>
            </a:r>
            <a:r>
              <a:rPr lang="en-US" sz="2400" b="1" dirty="0" err="1" smtClean="0">
                <a:latin typeface="Constantia" pitchFamily="18" charset="0"/>
              </a:rPr>
              <a:t>công</a:t>
            </a:r>
            <a:r>
              <a:rPr lang="en-US" sz="2400" b="1" dirty="0" smtClean="0">
                <a:latin typeface="Constantia" pitchFamily="18" charset="0"/>
              </a:rPr>
              <a:t> </a:t>
            </a:r>
            <a:r>
              <a:rPr lang="en-US" sz="2400" b="1" dirty="0" err="1" smtClean="0">
                <a:latin typeface="Constantia" pitchFamily="18" charset="0"/>
              </a:rPr>
              <a:t>việc</a:t>
            </a:r>
            <a:r>
              <a:rPr lang="en-US" sz="2400" b="1" dirty="0" smtClean="0">
                <a:latin typeface="Constantia" pitchFamily="18" charset="0"/>
              </a:rPr>
              <a:t> (Task)</a:t>
            </a:r>
            <a:endParaRPr lang="en-US" sz="2400" b="1" dirty="0">
              <a:latin typeface="Constantia" pitchFamily="18" charset="0"/>
            </a:endParaRPr>
          </a:p>
        </p:txBody>
      </p:sp>
      <p:sp>
        <p:nvSpPr>
          <p:cNvPr id="14347" name="AutoShape 8"/>
          <p:cNvSpPr>
            <a:spLocks noChangeArrowheads="1"/>
          </p:cNvSpPr>
          <p:nvPr/>
        </p:nvSpPr>
        <p:spPr bwMode="gray">
          <a:xfrm>
            <a:off x="2438400" y="2997200"/>
            <a:ext cx="5257800" cy="508000"/>
          </a:xfrm>
          <a:prstGeom prst="roundRect">
            <a:avLst>
              <a:gd name="adj" fmla="val 50000"/>
            </a:avLst>
          </a:prstGeom>
          <a:noFill/>
          <a:ln w="28575" algn="ctr">
            <a:solidFill>
              <a:schemeClr val="bg2"/>
            </a:solidFill>
            <a:round/>
            <a:headEnd/>
            <a:tailEnd/>
          </a:ln>
        </p:spPr>
        <p:txBody>
          <a:bodyPr wrap="none" anchor="ctr"/>
          <a:lstStyle/>
          <a:p>
            <a:pPr eaLnBrk="0" hangingPunct="0"/>
            <a:r>
              <a:rPr lang="en-US" sz="2400" b="1" dirty="0" err="1" smtClean="0">
                <a:latin typeface="Constantia" pitchFamily="18" charset="0"/>
              </a:rPr>
              <a:t>Làm</a:t>
            </a:r>
            <a:r>
              <a:rPr lang="en-US" sz="2400" b="1" dirty="0" smtClean="0">
                <a:latin typeface="Constantia" pitchFamily="18" charset="0"/>
              </a:rPr>
              <a:t> </a:t>
            </a:r>
            <a:r>
              <a:rPr lang="en-US" sz="2400" b="1" dirty="0" err="1" smtClean="0">
                <a:latin typeface="Constantia" pitchFamily="18" charset="0"/>
              </a:rPr>
              <a:t>việc</a:t>
            </a:r>
            <a:r>
              <a:rPr lang="en-US" sz="2400" b="1" dirty="0" smtClean="0">
                <a:latin typeface="Constantia" pitchFamily="18" charset="0"/>
              </a:rPr>
              <a:t> </a:t>
            </a:r>
            <a:r>
              <a:rPr lang="en-US" sz="2400" b="1" dirty="0" err="1" smtClean="0">
                <a:latin typeface="Constantia" pitchFamily="18" charset="0"/>
              </a:rPr>
              <a:t>với</a:t>
            </a:r>
            <a:r>
              <a:rPr lang="en-US" sz="2400" b="1" dirty="0" smtClean="0">
                <a:latin typeface="Constantia" pitchFamily="18" charset="0"/>
              </a:rPr>
              <a:t> </a:t>
            </a:r>
            <a:r>
              <a:rPr lang="en-US" sz="2400" b="1" dirty="0" err="1" smtClean="0">
                <a:latin typeface="Constantia" pitchFamily="18" charset="0"/>
              </a:rPr>
              <a:t>tài</a:t>
            </a:r>
            <a:r>
              <a:rPr lang="en-US" sz="2400" b="1" dirty="0" smtClean="0">
                <a:latin typeface="Constantia" pitchFamily="18" charset="0"/>
              </a:rPr>
              <a:t> </a:t>
            </a:r>
            <a:r>
              <a:rPr lang="en-US" sz="2400" b="1" dirty="0" err="1" smtClean="0">
                <a:latin typeface="Constantia" pitchFamily="18" charset="0"/>
              </a:rPr>
              <a:t>nguyên</a:t>
            </a:r>
            <a:r>
              <a:rPr lang="en-US" sz="2400" b="1" dirty="0" smtClean="0">
                <a:latin typeface="Constantia" pitchFamily="18" charset="0"/>
              </a:rPr>
              <a:t>(Resource)</a:t>
            </a:r>
            <a:endParaRPr lang="en-US" sz="2400" b="1" dirty="0">
              <a:latin typeface="Constantia" pitchFamily="18" charset="0"/>
            </a:endParaRPr>
          </a:p>
        </p:txBody>
      </p:sp>
      <p:sp>
        <p:nvSpPr>
          <p:cNvPr id="14348" name="AutoShape 9"/>
          <p:cNvSpPr>
            <a:spLocks noChangeArrowheads="1"/>
          </p:cNvSpPr>
          <p:nvPr/>
        </p:nvSpPr>
        <p:spPr bwMode="gray">
          <a:xfrm>
            <a:off x="2133600" y="2103438"/>
            <a:ext cx="2667000" cy="563562"/>
          </a:xfrm>
          <a:prstGeom prst="roundRect">
            <a:avLst>
              <a:gd name="adj" fmla="val 50000"/>
            </a:avLst>
          </a:prstGeom>
          <a:noFill/>
          <a:ln w="28575" algn="ctr">
            <a:solidFill>
              <a:schemeClr val="bg2"/>
            </a:solidFill>
            <a:round/>
            <a:headEnd/>
            <a:tailEnd/>
          </a:ln>
        </p:spPr>
        <p:txBody>
          <a:bodyPr wrap="none" anchor="ctr"/>
          <a:lstStyle/>
          <a:p>
            <a:pPr eaLnBrk="0" hangingPunct="0"/>
            <a:r>
              <a:rPr lang="en-US" sz="2400" b="1" dirty="0" err="1" smtClean="0">
                <a:latin typeface="Constantia" pitchFamily="18" charset="0"/>
              </a:rPr>
              <a:t>Tạo</a:t>
            </a:r>
            <a:r>
              <a:rPr lang="en-US" sz="2400" b="1" dirty="0" smtClean="0">
                <a:latin typeface="Constantia" pitchFamily="18" charset="0"/>
              </a:rPr>
              <a:t> </a:t>
            </a:r>
            <a:r>
              <a:rPr lang="en-US" sz="2400" b="1" dirty="0" err="1" smtClean="0">
                <a:latin typeface="Constantia" pitchFamily="18" charset="0"/>
              </a:rPr>
              <a:t>mới</a:t>
            </a:r>
            <a:r>
              <a:rPr lang="en-US" sz="2400" b="1" dirty="0" smtClean="0">
                <a:latin typeface="Constantia" pitchFamily="18" charset="0"/>
              </a:rPr>
              <a:t> </a:t>
            </a:r>
            <a:r>
              <a:rPr lang="en-US" sz="2400" b="1" dirty="0" err="1" smtClean="0">
                <a:latin typeface="Constantia" pitchFamily="18" charset="0"/>
              </a:rPr>
              <a:t>dự</a:t>
            </a:r>
            <a:r>
              <a:rPr lang="en-US" sz="2400" b="1" dirty="0" smtClean="0">
                <a:latin typeface="Constantia" pitchFamily="18" charset="0"/>
              </a:rPr>
              <a:t> </a:t>
            </a:r>
            <a:r>
              <a:rPr lang="en-US" sz="2400" b="1" dirty="0" err="1" smtClean="0">
                <a:latin typeface="Constantia" pitchFamily="18" charset="0"/>
              </a:rPr>
              <a:t>án</a:t>
            </a:r>
            <a:endParaRPr lang="en-US" sz="2400" b="1" dirty="0">
              <a:latin typeface="Constantia" pitchFamily="18" charset="0"/>
            </a:endParaRPr>
          </a:p>
        </p:txBody>
      </p:sp>
      <p:sp>
        <p:nvSpPr>
          <p:cNvPr id="14349" name="AutoShape 10"/>
          <p:cNvSpPr>
            <a:spLocks noChangeArrowheads="1"/>
          </p:cNvSpPr>
          <p:nvPr/>
        </p:nvSpPr>
        <p:spPr bwMode="gray">
          <a:xfrm>
            <a:off x="1460500" y="1371600"/>
            <a:ext cx="5473700" cy="495300"/>
          </a:xfrm>
          <a:prstGeom prst="roundRect">
            <a:avLst>
              <a:gd name="adj" fmla="val 50000"/>
            </a:avLst>
          </a:prstGeom>
          <a:noFill/>
          <a:ln w="28575" algn="ctr">
            <a:solidFill>
              <a:schemeClr val="bg2"/>
            </a:solidFill>
            <a:round/>
            <a:headEnd/>
            <a:tailEnd/>
          </a:ln>
        </p:spPr>
        <p:txBody>
          <a:bodyPr wrap="none" anchor="ctr"/>
          <a:lstStyle/>
          <a:p>
            <a:pPr eaLnBrk="0" hangingPunct="0"/>
            <a:r>
              <a:rPr lang="en-US" sz="2400" b="1" dirty="0" err="1" smtClean="0">
                <a:solidFill>
                  <a:srgbClr val="FFC000"/>
                </a:solidFill>
                <a:latin typeface="Constantia" pitchFamily="18" charset="0"/>
              </a:rPr>
              <a:t>Tổng</a:t>
            </a:r>
            <a:r>
              <a:rPr lang="en-US" sz="2400" b="1" dirty="0" smtClean="0">
                <a:solidFill>
                  <a:srgbClr val="FFC000"/>
                </a:solidFill>
                <a:latin typeface="Constantia" pitchFamily="18" charset="0"/>
              </a:rPr>
              <a:t> </a:t>
            </a:r>
            <a:r>
              <a:rPr lang="en-US" sz="2400" b="1" dirty="0" err="1" smtClean="0">
                <a:solidFill>
                  <a:srgbClr val="FFC000"/>
                </a:solidFill>
                <a:latin typeface="Constantia" pitchFamily="18" charset="0"/>
              </a:rPr>
              <a:t>quan</a:t>
            </a:r>
            <a:r>
              <a:rPr lang="en-US" sz="2400" b="1" dirty="0" smtClean="0">
                <a:solidFill>
                  <a:srgbClr val="FFC000"/>
                </a:solidFill>
                <a:latin typeface="Constantia" pitchFamily="18" charset="0"/>
              </a:rPr>
              <a:t> </a:t>
            </a:r>
            <a:r>
              <a:rPr lang="en-US" sz="2400" b="1" dirty="0" err="1" smtClean="0">
                <a:solidFill>
                  <a:srgbClr val="FFC000"/>
                </a:solidFill>
                <a:latin typeface="Constantia" pitchFamily="18" charset="0"/>
              </a:rPr>
              <a:t>về</a:t>
            </a:r>
            <a:r>
              <a:rPr lang="en-US" sz="2400" b="1" dirty="0" smtClean="0">
                <a:solidFill>
                  <a:srgbClr val="FFC000"/>
                </a:solidFill>
                <a:latin typeface="Constantia" pitchFamily="18" charset="0"/>
              </a:rPr>
              <a:t> Microsoft Project 2010</a:t>
            </a:r>
            <a:endParaRPr lang="en-US" sz="2400" b="1" dirty="0">
              <a:solidFill>
                <a:srgbClr val="FFC000"/>
              </a:solidFill>
              <a:latin typeface="Constantia" pitchFamily="18" charset="0"/>
            </a:endParaRPr>
          </a:p>
        </p:txBody>
      </p:sp>
      <p:grpSp>
        <p:nvGrpSpPr>
          <p:cNvPr id="2" name="Group 11"/>
          <p:cNvGrpSpPr>
            <a:grpSpLocks/>
          </p:cNvGrpSpPr>
          <p:nvPr/>
        </p:nvGrpSpPr>
        <p:grpSpPr bwMode="auto">
          <a:xfrm>
            <a:off x="1143000" y="1460500"/>
            <a:ext cx="381000" cy="381000"/>
            <a:chOff x="2078" y="1680"/>
            <a:chExt cx="1615" cy="1615"/>
          </a:xfrm>
        </p:grpSpPr>
        <p:sp>
          <p:nvSpPr>
            <p:cNvPr id="14380" name="Oval 12"/>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en-US">
                <a:latin typeface="Constantia" pitchFamily="18" charset="0"/>
              </a:endParaRPr>
            </a:p>
          </p:txBody>
        </p:sp>
        <p:sp>
          <p:nvSpPr>
            <p:cNvPr id="14381" name="Oval 13"/>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en-US">
                <a:latin typeface="Constantia" pitchFamily="18" charset="0"/>
              </a:endParaRPr>
            </a:p>
          </p:txBody>
        </p:sp>
        <p:sp>
          <p:nvSpPr>
            <p:cNvPr id="15" name="Oval 14"/>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fontAlgn="auto">
                <a:spcBef>
                  <a:spcPts val="0"/>
                </a:spcBef>
                <a:spcAft>
                  <a:spcPts val="0"/>
                </a:spcAft>
                <a:defRPr/>
              </a:pPr>
              <a:endParaRPr lang="en-US">
                <a:latin typeface="+mn-lt"/>
                <a:cs typeface="+mn-cs"/>
              </a:endParaRPr>
            </a:p>
          </p:txBody>
        </p:sp>
        <p:sp>
          <p:nvSpPr>
            <p:cNvPr id="14383" name="Oval 15"/>
            <p:cNvSpPr>
              <a:spLocks noChangeArrowheads="1"/>
            </p:cNvSpPr>
            <p:nvPr/>
          </p:nvSpPr>
          <p:spPr bwMode="gray">
            <a:xfrm>
              <a:off x="2254" y="1856"/>
              <a:ext cx="1262" cy="1264"/>
            </a:xfrm>
            <a:prstGeom prst="ellipse">
              <a:avLst/>
            </a:prstGeom>
            <a:gradFill rotWithShape="1">
              <a:gsLst>
                <a:gs pos="0">
                  <a:srgbClr val="000000"/>
                </a:gs>
                <a:gs pos="100000">
                  <a:srgbClr val="FFCC00"/>
                </a:gs>
              </a:gsLst>
              <a:lin ang="2700000" scaled="1"/>
            </a:gradFill>
            <a:ln w="38100" algn="ctr">
              <a:noFill/>
              <a:round/>
              <a:headEnd/>
              <a:tailEnd/>
            </a:ln>
          </p:spPr>
          <p:txBody>
            <a:bodyPr wrap="none" anchor="ctr">
              <a:spAutoFit/>
            </a:bodyPr>
            <a:lstStyle/>
            <a:p>
              <a:endParaRPr lang="en-US">
                <a:latin typeface="Constantia" pitchFamily="18" charset="0"/>
              </a:endParaRPr>
            </a:p>
          </p:txBody>
        </p:sp>
        <p:sp>
          <p:nvSpPr>
            <p:cNvPr id="17" name="Oval 16"/>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fontAlgn="auto">
                <a:spcBef>
                  <a:spcPts val="0"/>
                </a:spcBef>
                <a:spcAft>
                  <a:spcPts val="0"/>
                </a:spcAft>
                <a:defRPr/>
              </a:pPr>
              <a:endParaRPr lang="en-US">
                <a:latin typeface="+mn-lt"/>
                <a:cs typeface="+mn-cs"/>
              </a:endParaRPr>
            </a:p>
          </p:txBody>
        </p:sp>
        <p:sp>
          <p:nvSpPr>
            <p:cNvPr id="14385" name="Oval 17"/>
            <p:cNvSpPr>
              <a:spLocks noChangeArrowheads="1"/>
            </p:cNvSpPr>
            <p:nvPr/>
          </p:nvSpPr>
          <p:spPr bwMode="gray">
            <a:xfrm>
              <a:off x="2337" y="1939"/>
              <a:ext cx="1096" cy="1098"/>
            </a:xfrm>
            <a:prstGeom prst="ellipse">
              <a:avLst/>
            </a:prstGeom>
            <a:gradFill rotWithShape="1">
              <a:gsLst>
                <a:gs pos="0">
                  <a:srgbClr val="FFCC00"/>
                </a:gs>
                <a:gs pos="100000">
                  <a:srgbClr val="7C6300"/>
                </a:gs>
              </a:gsLst>
              <a:lin ang="2700000" scaled="1"/>
            </a:gradFill>
            <a:ln w="38100" algn="ctr">
              <a:noFill/>
              <a:round/>
              <a:headEnd/>
              <a:tailEnd/>
            </a:ln>
          </p:spPr>
          <p:txBody>
            <a:bodyPr anchor="ctr">
              <a:spAutoFit/>
            </a:bodyPr>
            <a:lstStyle/>
            <a:p>
              <a:endParaRPr lang="en-US">
                <a:latin typeface="Constantia" pitchFamily="18" charset="0"/>
              </a:endParaRPr>
            </a:p>
          </p:txBody>
        </p:sp>
      </p:grpSp>
      <p:grpSp>
        <p:nvGrpSpPr>
          <p:cNvPr id="3" name="Group 18"/>
          <p:cNvGrpSpPr>
            <a:grpSpLocks/>
          </p:cNvGrpSpPr>
          <p:nvPr/>
        </p:nvGrpSpPr>
        <p:grpSpPr bwMode="auto">
          <a:xfrm>
            <a:off x="1828800" y="2209800"/>
            <a:ext cx="381000" cy="381000"/>
            <a:chOff x="2078" y="1680"/>
            <a:chExt cx="1615" cy="1615"/>
          </a:xfrm>
        </p:grpSpPr>
        <p:sp>
          <p:nvSpPr>
            <p:cNvPr id="14374" name="Oval 19"/>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en-US">
                <a:latin typeface="Constantia" pitchFamily="18" charset="0"/>
              </a:endParaRPr>
            </a:p>
          </p:txBody>
        </p:sp>
        <p:sp>
          <p:nvSpPr>
            <p:cNvPr id="14375" name="Oval 20"/>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en-US">
                <a:latin typeface="Constantia" pitchFamily="18" charset="0"/>
              </a:endParaRPr>
            </a:p>
          </p:txBody>
        </p:sp>
        <p:sp>
          <p:nvSpPr>
            <p:cNvPr id="22" name="Oval 21"/>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fontAlgn="auto">
                <a:spcBef>
                  <a:spcPts val="0"/>
                </a:spcBef>
                <a:spcAft>
                  <a:spcPts val="0"/>
                </a:spcAft>
                <a:defRPr/>
              </a:pPr>
              <a:endParaRPr lang="en-US">
                <a:latin typeface="+mn-lt"/>
                <a:cs typeface="+mn-cs"/>
              </a:endParaRPr>
            </a:p>
          </p:txBody>
        </p:sp>
        <p:sp>
          <p:nvSpPr>
            <p:cNvPr id="14377" name="Oval 22"/>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w="38100" algn="ctr">
              <a:noFill/>
              <a:round/>
              <a:headEnd/>
              <a:tailEnd/>
            </a:ln>
          </p:spPr>
          <p:txBody>
            <a:bodyPr wrap="none" anchor="ctr">
              <a:spAutoFit/>
            </a:bodyPr>
            <a:lstStyle/>
            <a:p>
              <a:endParaRPr lang="en-US">
                <a:latin typeface="Constantia" pitchFamily="18" charset="0"/>
              </a:endParaRPr>
            </a:p>
          </p:txBody>
        </p:sp>
        <p:sp>
          <p:nvSpPr>
            <p:cNvPr id="24" name="Oval 23"/>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fontAlgn="auto">
                <a:spcBef>
                  <a:spcPts val="0"/>
                </a:spcBef>
                <a:spcAft>
                  <a:spcPts val="0"/>
                </a:spcAft>
                <a:defRPr/>
              </a:pPr>
              <a:endParaRPr lang="en-US">
                <a:latin typeface="+mn-lt"/>
                <a:cs typeface="+mn-cs"/>
              </a:endParaRPr>
            </a:p>
          </p:txBody>
        </p:sp>
        <p:sp>
          <p:nvSpPr>
            <p:cNvPr id="14379" name="Oval 24"/>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w="38100" algn="ctr">
              <a:noFill/>
              <a:round/>
              <a:headEnd/>
              <a:tailEnd/>
            </a:ln>
          </p:spPr>
          <p:txBody>
            <a:bodyPr anchor="ctr">
              <a:spAutoFit/>
            </a:bodyPr>
            <a:lstStyle/>
            <a:p>
              <a:endParaRPr lang="en-US">
                <a:latin typeface="Constantia" pitchFamily="18" charset="0"/>
              </a:endParaRPr>
            </a:p>
          </p:txBody>
        </p:sp>
      </p:grpSp>
      <p:grpSp>
        <p:nvGrpSpPr>
          <p:cNvPr id="7" name="Group 25"/>
          <p:cNvGrpSpPr>
            <a:grpSpLocks/>
          </p:cNvGrpSpPr>
          <p:nvPr/>
        </p:nvGrpSpPr>
        <p:grpSpPr bwMode="auto">
          <a:xfrm>
            <a:off x="2133600" y="3073400"/>
            <a:ext cx="381000" cy="381000"/>
            <a:chOff x="2078" y="1680"/>
            <a:chExt cx="1615" cy="1615"/>
          </a:xfrm>
        </p:grpSpPr>
        <p:sp>
          <p:nvSpPr>
            <p:cNvPr id="14368" name="Oval 26"/>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en-US">
                <a:latin typeface="Constantia" pitchFamily="18" charset="0"/>
              </a:endParaRPr>
            </a:p>
          </p:txBody>
        </p:sp>
        <p:sp>
          <p:nvSpPr>
            <p:cNvPr id="14369" name="Oval 27"/>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en-US">
                <a:latin typeface="Constantia" pitchFamily="18" charset="0"/>
              </a:endParaRPr>
            </a:p>
          </p:txBody>
        </p:sp>
        <p:sp>
          <p:nvSpPr>
            <p:cNvPr id="29" name="Oval 28"/>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fontAlgn="auto">
                <a:spcBef>
                  <a:spcPts val="0"/>
                </a:spcBef>
                <a:spcAft>
                  <a:spcPts val="0"/>
                </a:spcAft>
                <a:defRPr/>
              </a:pPr>
              <a:endParaRPr lang="en-US">
                <a:latin typeface="+mn-lt"/>
                <a:cs typeface="+mn-cs"/>
              </a:endParaRPr>
            </a:p>
          </p:txBody>
        </p:sp>
        <p:sp>
          <p:nvSpPr>
            <p:cNvPr id="14371" name="Oval 29"/>
            <p:cNvSpPr>
              <a:spLocks noChangeArrowheads="1"/>
            </p:cNvSpPr>
            <p:nvPr/>
          </p:nvSpPr>
          <p:spPr bwMode="gray">
            <a:xfrm>
              <a:off x="2254" y="1856"/>
              <a:ext cx="1262" cy="1264"/>
            </a:xfrm>
            <a:prstGeom prst="ellipse">
              <a:avLst/>
            </a:prstGeom>
            <a:gradFill rotWithShape="1">
              <a:gsLst>
                <a:gs pos="0">
                  <a:srgbClr val="21B3E1"/>
                </a:gs>
                <a:gs pos="100000">
                  <a:srgbClr val="0F5368"/>
                </a:gs>
              </a:gsLst>
              <a:lin ang="5400000" scaled="1"/>
            </a:gradFill>
            <a:ln w="38100" algn="ctr">
              <a:noFill/>
              <a:round/>
              <a:headEnd/>
              <a:tailEnd/>
            </a:ln>
          </p:spPr>
          <p:txBody>
            <a:bodyPr wrap="none" anchor="ctr">
              <a:spAutoFit/>
            </a:bodyPr>
            <a:lstStyle/>
            <a:p>
              <a:endParaRPr lang="en-US">
                <a:latin typeface="Constantia" pitchFamily="18" charset="0"/>
              </a:endParaRPr>
            </a:p>
          </p:txBody>
        </p:sp>
        <p:sp>
          <p:nvSpPr>
            <p:cNvPr id="31" name="Oval 30"/>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fontAlgn="auto">
                <a:spcBef>
                  <a:spcPts val="0"/>
                </a:spcBef>
                <a:spcAft>
                  <a:spcPts val="0"/>
                </a:spcAft>
                <a:defRPr/>
              </a:pPr>
              <a:endParaRPr lang="en-US">
                <a:latin typeface="+mn-lt"/>
                <a:cs typeface="+mn-cs"/>
              </a:endParaRPr>
            </a:p>
          </p:txBody>
        </p:sp>
        <p:sp>
          <p:nvSpPr>
            <p:cNvPr id="14373" name="Oval 31"/>
            <p:cNvSpPr>
              <a:spLocks noChangeArrowheads="1"/>
            </p:cNvSpPr>
            <p:nvPr/>
          </p:nvSpPr>
          <p:spPr bwMode="gray">
            <a:xfrm>
              <a:off x="2337" y="1939"/>
              <a:ext cx="1096" cy="1098"/>
            </a:xfrm>
            <a:prstGeom prst="ellipse">
              <a:avLst/>
            </a:prstGeom>
            <a:solidFill>
              <a:srgbClr val="FF0000"/>
            </a:solidFill>
            <a:ln w="38100" algn="ctr">
              <a:noFill/>
              <a:round/>
              <a:headEnd/>
              <a:tailEnd/>
            </a:ln>
          </p:spPr>
          <p:txBody>
            <a:bodyPr anchor="ctr">
              <a:spAutoFit/>
            </a:bodyPr>
            <a:lstStyle/>
            <a:p>
              <a:endParaRPr lang="en-US">
                <a:latin typeface="Constantia" pitchFamily="18" charset="0"/>
              </a:endParaRPr>
            </a:p>
          </p:txBody>
        </p:sp>
      </p:grpSp>
      <p:grpSp>
        <p:nvGrpSpPr>
          <p:cNvPr id="8" name="Group 32"/>
          <p:cNvGrpSpPr>
            <a:grpSpLocks/>
          </p:cNvGrpSpPr>
          <p:nvPr/>
        </p:nvGrpSpPr>
        <p:grpSpPr bwMode="auto">
          <a:xfrm>
            <a:off x="2133600" y="3987800"/>
            <a:ext cx="381000" cy="381000"/>
            <a:chOff x="2078" y="1680"/>
            <a:chExt cx="1615" cy="1615"/>
          </a:xfrm>
        </p:grpSpPr>
        <p:sp>
          <p:nvSpPr>
            <p:cNvPr id="14362" name="Oval 33"/>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en-US">
                <a:latin typeface="Constantia" pitchFamily="18" charset="0"/>
              </a:endParaRPr>
            </a:p>
          </p:txBody>
        </p:sp>
        <p:sp>
          <p:nvSpPr>
            <p:cNvPr id="14363" name="Oval 34"/>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en-US">
                <a:latin typeface="Constantia" pitchFamily="18" charset="0"/>
              </a:endParaRPr>
            </a:p>
          </p:txBody>
        </p:sp>
        <p:sp>
          <p:nvSpPr>
            <p:cNvPr id="36" name="Oval 35"/>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fontAlgn="auto">
                <a:spcBef>
                  <a:spcPts val="0"/>
                </a:spcBef>
                <a:spcAft>
                  <a:spcPts val="0"/>
                </a:spcAft>
                <a:defRPr/>
              </a:pPr>
              <a:endParaRPr lang="en-US">
                <a:latin typeface="+mn-lt"/>
                <a:cs typeface="+mn-cs"/>
              </a:endParaRPr>
            </a:p>
          </p:txBody>
        </p:sp>
        <p:sp>
          <p:nvSpPr>
            <p:cNvPr id="14365" name="Oval 36"/>
            <p:cNvSpPr>
              <a:spLocks noChangeArrowheads="1"/>
            </p:cNvSpPr>
            <p:nvPr/>
          </p:nvSpPr>
          <p:spPr bwMode="gray">
            <a:xfrm>
              <a:off x="2254" y="1856"/>
              <a:ext cx="1262" cy="1264"/>
            </a:xfrm>
            <a:prstGeom prst="ellipse">
              <a:avLst/>
            </a:prstGeom>
            <a:gradFill rotWithShape="1">
              <a:gsLst>
                <a:gs pos="0">
                  <a:srgbClr val="000000"/>
                </a:gs>
                <a:gs pos="100000">
                  <a:srgbClr val="8D67E1"/>
                </a:gs>
              </a:gsLst>
              <a:lin ang="2700000" scaled="1"/>
            </a:gradFill>
            <a:ln w="38100" algn="ctr">
              <a:noFill/>
              <a:round/>
              <a:headEnd/>
              <a:tailEnd/>
            </a:ln>
          </p:spPr>
          <p:txBody>
            <a:bodyPr wrap="none" anchor="ctr">
              <a:spAutoFit/>
            </a:bodyPr>
            <a:lstStyle/>
            <a:p>
              <a:endParaRPr lang="en-US">
                <a:latin typeface="Constantia" pitchFamily="18" charset="0"/>
              </a:endParaRPr>
            </a:p>
          </p:txBody>
        </p:sp>
        <p:sp>
          <p:nvSpPr>
            <p:cNvPr id="38" name="Oval 37"/>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fontAlgn="auto">
                <a:spcBef>
                  <a:spcPts val="0"/>
                </a:spcBef>
                <a:spcAft>
                  <a:spcPts val="0"/>
                </a:spcAft>
                <a:defRPr/>
              </a:pPr>
              <a:endParaRPr lang="en-US">
                <a:latin typeface="+mn-lt"/>
                <a:cs typeface="+mn-cs"/>
              </a:endParaRPr>
            </a:p>
          </p:txBody>
        </p:sp>
        <p:sp>
          <p:nvSpPr>
            <p:cNvPr id="14367" name="Oval 38"/>
            <p:cNvSpPr>
              <a:spLocks noChangeArrowheads="1"/>
            </p:cNvSpPr>
            <p:nvPr/>
          </p:nvSpPr>
          <p:spPr bwMode="gray">
            <a:xfrm>
              <a:off x="2337" y="1939"/>
              <a:ext cx="1096" cy="1098"/>
            </a:xfrm>
            <a:prstGeom prst="ellipse">
              <a:avLst/>
            </a:prstGeom>
            <a:gradFill rotWithShape="1">
              <a:gsLst>
                <a:gs pos="0">
                  <a:srgbClr val="8D67E1"/>
                </a:gs>
                <a:gs pos="100000">
                  <a:srgbClr val="45326D"/>
                </a:gs>
              </a:gsLst>
              <a:lin ang="2700000" scaled="1"/>
            </a:gradFill>
            <a:ln w="38100" algn="ctr">
              <a:noFill/>
              <a:round/>
              <a:headEnd/>
              <a:tailEnd/>
            </a:ln>
          </p:spPr>
          <p:txBody>
            <a:bodyPr anchor="ctr">
              <a:spAutoFit/>
            </a:bodyPr>
            <a:lstStyle/>
            <a:p>
              <a:endParaRPr lang="en-US">
                <a:latin typeface="Constantia" pitchFamily="18" charset="0"/>
              </a:endParaRPr>
            </a:p>
          </p:txBody>
        </p:sp>
      </p:grpSp>
      <p:grpSp>
        <p:nvGrpSpPr>
          <p:cNvPr id="9" name="Group 39"/>
          <p:cNvGrpSpPr>
            <a:grpSpLocks/>
          </p:cNvGrpSpPr>
          <p:nvPr/>
        </p:nvGrpSpPr>
        <p:grpSpPr bwMode="auto">
          <a:xfrm>
            <a:off x="1143000" y="5484812"/>
            <a:ext cx="355600" cy="381000"/>
            <a:chOff x="2078" y="1680"/>
            <a:chExt cx="1615" cy="1615"/>
          </a:xfrm>
        </p:grpSpPr>
        <p:sp>
          <p:nvSpPr>
            <p:cNvPr id="14356" name="Oval 40"/>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en-US">
                <a:latin typeface="Constantia" pitchFamily="18" charset="0"/>
              </a:endParaRPr>
            </a:p>
          </p:txBody>
        </p:sp>
        <p:sp>
          <p:nvSpPr>
            <p:cNvPr id="14357" name="Oval 41"/>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en-US">
                <a:latin typeface="Constantia" pitchFamily="18" charset="0"/>
              </a:endParaRPr>
            </a:p>
          </p:txBody>
        </p:sp>
        <p:sp>
          <p:nvSpPr>
            <p:cNvPr id="43" name="Oval 42"/>
            <p:cNvSpPr>
              <a:spLocks noChangeArrowheads="1"/>
            </p:cNvSpPr>
            <p:nvPr/>
          </p:nvSpPr>
          <p:spPr bwMode="gray">
            <a:xfrm>
              <a:off x="2251" y="1855"/>
              <a:ext cx="1262"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fontAlgn="auto">
                <a:spcBef>
                  <a:spcPts val="0"/>
                </a:spcBef>
                <a:spcAft>
                  <a:spcPts val="0"/>
                </a:spcAft>
                <a:defRPr/>
              </a:pPr>
              <a:endParaRPr lang="en-US">
                <a:latin typeface="+mn-lt"/>
                <a:cs typeface="+mn-cs"/>
              </a:endParaRPr>
            </a:p>
          </p:txBody>
        </p:sp>
        <p:sp>
          <p:nvSpPr>
            <p:cNvPr id="14359" name="Oval 43"/>
            <p:cNvSpPr>
              <a:spLocks noChangeArrowheads="1"/>
            </p:cNvSpPr>
            <p:nvPr/>
          </p:nvSpPr>
          <p:spPr bwMode="gray">
            <a:xfrm>
              <a:off x="2254" y="1856"/>
              <a:ext cx="1262" cy="1264"/>
            </a:xfrm>
            <a:prstGeom prst="ellipse">
              <a:avLst/>
            </a:prstGeom>
            <a:gradFill rotWithShape="1">
              <a:gsLst>
                <a:gs pos="0">
                  <a:srgbClr val="000000"/>
                </a:gs>
                <a:gs pos="100000">
                  <a:srgbClr val="E35E23"/>
                </a:gs>
              </a:gsLst>
              <a:lin ang="2700000" scaled="1"/>
            </a:gradFill>
            <a:ln w="38100" algn="ctr">
              <a:noFill/>
              <a:round/>
              <a:headEnd/>
              <a:tailEnd/>
            </a:ln>
          </p:spPr>
          <p:txBody>
            <a:bodyPr wrap="none" anchor="ctr">
              <a:spAutoFit/>
            </a:bodyPr>
            <a:lstStyle/>
            <a:p>
              <a:endParaRPr lang="en-US">
                <a:latin typeface="Constantia" pitchFamily="18" charset="0"/>
              </a:endParaRPr>
            </a:p>
          </p:txBody>
        </p:sp>
        <p:sp>
          <p:nvSpPr>
            <p:cNvPr id="45" name="Oval 44"/>
            <p:cNvSpPr>
              <a:spLocks noChangeArrowheads="1"/>
            </p:cNvSpPr>
            <p:nvPr/>
          </p:nvSpPr>
          <p:spPr bwMode="gray">
            <a:xfrm>
              <a:off x="2338" y="1936"/>
              <a:ext cx="1096"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fontAlgn="auto">
                <a:spcBef>
                  <a:spcPts val="0"/>
                </a:spcBef>
                <a:spcAft>
                  <a:spcPts val="0"/>
                </a:spcAft>
                <a:defRPr/>
              </a:pPr>
              <a:endParaRPr lang="en-US">
                <a:latin typeface="+mn-lt"/>
                <a:cs typeface="+mn-cs"/>
              </a:endParaRPr>
            </a:p>
          </p:txBody>
        </p:sp>
        <p:sp>
          <p:nvSpPr>
            <p:cNvPr id="14361" name="Oval 45"/>
            <p:cNvSpPr>
              <a:spLocks noChangeArrowheads="1"/>
            </p:cNvSpPr>
            <p:nvPr/>
          </p:nvSpPr>
          <p:spPr bwMode="gray">
            <a:xfrm>
              <a:off x="2337" y="1939"/>
              <a:ext cx="1096" cy="1098"/>
            </a:xfrm>
            <a:prstGeom prst="ellipse">
              <a:avLst/>
            </a:prstGeom>
            <a:gradFill rotWithShape="1">
              <a:gsLst>
                <a:gs pos="0">
                  <a:srgbClr val="E35E23"/>
                </a:gs>
                <a:gs pos="100000">
                  <a:srgbClr val="6E2E11"/>
                </a:gs>
              </a:gsLst>
              <a:lin ang="2700000" scaled="1"/>
            </a:gradFill>
            <a:ln w="38100" algn="ctr">
              <a:noFill/>
              <a:round/>
              <a:headEnd/>
              <a:tailEnd/>
            </a:ln>
          </p:spPr>
          <p:txBody>
            <a:bodyPr anchor="ctr">
              <a:spAutoFit/>
            </a:bodyPr>
            <a:lstStyle/>
            <a:p>
              <a:endParaRPr lang="en-US">
                <a:latin typeface="Constantia" pitchFamily="18" charset="0"/>
              </a:endParaRPr>
            </a:p>
          </p:txBody>
        </p:sp>
      </p:grpSp>
      <p:pic>
        <p:nvPicPr>
          <p:cNvPr id="48"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sp>
        <p:nvSpPr>
          <p:cNvPr id="49" name="AutoShape 6"/>
          <p:cNvSpPr>
            <a:spLocks noChangeArrowheads="1"/>
          </p:cNvSpPr>
          <p:nvPr/>
        </p:nvSpPr>
        <p:spPr bwMode="gray">
          <a:xfrm>
            <a:off x="2051050" y="4749800"/>
            <a:ext cx="4273550" cy="508000"/>
          </a:xfrm>
          <a:prstGeom prst="roundRect">
            <a:avLst>
              <a:gd name="adj" fmla="val 50000"/>
            </a:avLst>
          </a:prstGeom>
          <a:noFill/>
          <a:ln w="28575" algn="ctr">
            <a:solidFill>
              <a:schemeClr val="bg2"/>
            </a:solidFill>
            <a:round/>
            <a:headEnd/>
            <a:tailEnd/>
          </a:ln>
        </p:spPr>
        <p:txBody>
          <a:bodyPr wrap="none" anchor="ctr"/>
          <a:lstStyle/>
          <a:p>
            <a:pPr eaLnBrk="0" hangingPunct="0"/>
            <a:r>
              <a:rPr lang="en-US" sz="2400" b="1" dirty="0" smtClean="0">
                <a:latin typeface="Constantia" pitchFamily="18" charset="0"/>
              </a:rPr>
              <a:t>Theo </a:t>
            </a:r>
            <a:r>
              <a:rPr lang="en-US" sz="2400" b="1" dirty="0" err="1" smtClean="0">
                <a:latin typeface="Constantia" pitchFamily="18" charset="0"/>
              </a:rPr>
              <a:t>dõi</a:t>
            </a:r>
            <a:r>
              <a:rPr lang="en-US" sz="2400" b="1" dirty="0" smtClean="0">
                <a:latin typeface="Constantia" pitchFamily="18" charset="0"/>
              </a:rPr>
              <a:t>  </a:t>
            </a:r>
            <a:r>
              <a:rPr lang="en-US" sz="2400" b="1" dirty="0" err="1" smtClean="0">
                <a:latin typeface="Constantia" pitchFamily="18" charset="0"/>
              </a:rPr>
              <a:t>tiến</a:t>
            </a:r>
            <a:r>
              <a:rPr lang="en-US" sz="2400" b="1" dirty="0" smtClean="0">
                <a:latin typeface="Constantia" pitchFamily="18" charset="0"/>
              </a:rPr>
              <a:t> </a:t>
            </a:r>
            <a:r>
              <a:rPr lang="en-US" sz="2400" b="1" dirty="0" err="1" smtClean="0">
                <a:latin typeface="Constantia" pitchFamily="18" charset="0"/>
              </a:rPr>
              <a:t>độ</a:t>
            </a:r>
            <a:r>
              <a:rPr lang="en-US" sz="2400" b="1" dirty="0" smtClean="0">
                <a:latin typeface="Constantia" pitchFamily="18" charset="0"/>
              </a:rPr>
              <a:t> </a:t>
            </a:r>
            <a:r>
              <a:rPr lang="en-US" sz="2400" b="1" dirty="0" err="1" smtClean="0">
                <a:latin typeface="Constantia" pitchFamily="18" charset="0"/>
              </a:rPr>
              <a:t>công</a:t>
            </a:r>
            <a:r>
              <a:rPr lang="en-US" sz="2400" b="1" dirty="0" smtClean="0">
                <a:latin typeface="Constantia" pitchFamily="18" charset="0"/>
              </a:rPr>
              <a:t> </a:t>
            </a:r>
            <a:r>
              <a:rPr lang="en-US" sz="2400" b="1" dirty="0" err="1" smtClean="0">
                <a:latin typeface="Constantia" pitchFamily="18" charset="0"/>
              </a:rPr>
              <a:t>việc</a:t>
            </a:r>
            <a:endParaRPr lang="en-US" sz="2400" b="1" dirty="0">
              <a:latin typeface="Constantia" pitchFamily="18" charset="0"/>
            </a:endParaRPr>
          </a:p>
        </p:txBody>
      </p:sp>
      <p:grpSp>
        <p:nvGrpSpPr>
          <p:cNvPr id="10" name="Group 39"/>
          <p:cNvGrpSpPr>
            <a:grpSpLocks/>
          </p:cNvGrpSpPr>
          <p:nvPr/>
        </p:nvGrpSpPr>
        <p:grpSpPr bwMode="auto">
          <a:xfrm>
            <a:off x="1752600" y="4799012"/>
            <a:ext cx="355600" cy="381000"/>
            <a:chOff x="2078" y="1680"/>
            <a:chExt cx="1615" cy="1615"/>
          </a:xfrm>
        </p:grpSpPr>
        <p:sp>
          <p:nvSpPr>
            <p:cNvPr id="51" name="Oval 40"/>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en-US">
                <a:latin typeface="Constantia" pitchFamily="18" charset="0"/>
              </a:endParaRPr>
            </a:p>
          </p:txBody>
        </p:sp>
        <p:sp>
          <p:nvSpPr>
            <p:cNvPr id="52" name="Oval 41"/>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en-US">
                <a:latin typeface="Constantia" pitchFamily="18" charset="0"/>
              </a:endParaRPr>
            </a:p>
          </p:txBody>
        </p:sp>
        <p:sp>
          <p:nvSpPr>
            <p:cNvPr id="53" name="Oval 52"/>
            <p:cNvSpPr>
              <a:spLocks noChangeArrowheads="1"/>
            </p:cNvSpPr>
            <p:nvPr/>
          </p:nvSpPr>
          <p:spPr bwMode="gray">
            <a:xfrm>
              <a:off x="2251" y="1855"/>
              <a:ext cx="1262"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fontAlgn="auto">
                <a:spcBef>
                  <a:spcPts val="0"/>
                </a:spcBef>
                <a:spcAft>
                  <a:spcPts val="0"/>
                </a:spcAft>
                <a:defRPr/>
              </a:pPr>
              <a:endParaRPr lang="en-US">
                <a:latin typeface="+mn-lt"/>
                <a:cs typeface="+mn-cs"/>
              </a:endParaRPr>
            </a:p>
          </p:txBody>
        </p:sp>
        <p:sp>
          <p:nvSpPr>
            <p:cNvPr id="54" name="Oval 43"/>
            <p:cNvSpPr>
              <a:spLocks noChangeArrowheads="1"/>
            </p:cNvSpPr>
            <p:nvPr/>
          </p:nvSpPr>
          <p:spPr bwMode="gray">
            <a:xfrm>
              <a:off x="2254" y="1856"/>
              <a:ext cx="1262" cy="1264"/>
            </a:xfrm>
            <a:prstGeom prst="ellipse">
              <a:avLst/>
            </a:prstGeom>
            <a:gradFill rotWithShape="1">
              <a:gsLst>
                <a:gs pos="0">
                  <a:srgbClr val="000000"/>
                </a:gs>
                <a:gs pos="100000">
                  <a:srgbClr val="E35E23"/>
                </a:gs>
              </a:gsLst>
              <a:lin ang="2700000" scaled="1"/>
            </a:gradFill>
            <a:ln w="38100" algn="ctr">
              <a:noFill/>
              <a:round/>
              <a:headEnd/>
              <a:tailEnd/>
            </a:ln>
          </p:spPr>
          <p:txBody>
            <a:bodyPr wrap="none" anchor="ctr">
              <a:spAutoFit/>
            </a:bodyPr>
            <a:lstStyle/>
            <a:p>
              <a:endParaRPr lang="en-US">
                <a:latin typeface="Constantia" pitchFamily="18" charset="0"/>
              </a:endParaRPr>
            </a:p>
          </p:txBody>
        </p:sp>
        <p:sp>
          <p:nvSpPr>
            <p:cNvPr id="55" name="Oval 54"/>
            <p:cNvSpPr>
              <a:spLocks noChangeArrowheads="1"/>
            </p:cNvSpPr>
            <p:nvPr/>
          </p:nvSpPr>
          <p:spPr bwMode="gray">
            <a:xfrm>
              <a:off x="2338" y="1936"/>
              <a:ext cx="1096"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fontAlgn="auto">
                <a:spcBef>
                  <a:spcPts val="0"/>
                </a:spcBef>
                <a:spcAft>
                  <a:spcPts val="0"/>
                </a:spcAft>
                <a:defRPr/>
              </a:pPr>
              <a:endParaRPr lang="en-US">
                <a:latin typeface="+mn-lt"/>
                <a:cs typeface="+mn-cs"/>
              </a:endParaRPr>
            </a:p>
          </p:txBody>
        </p:sp>
        <p:sp>
          <p:nvSpPr>
            <p:cNvPr id="56" name="Oval 45"/>
            <p:cNvSpPr>
              <a:spLocks noChangeArrowheads="1"/>
            </p:cNvSpPr>
            <p:nvPr/>
          </p:nvSpPr>
          <p:spPr bwMode="gray">
            <a:xfrm>
              <a:off x="2337" y="1939"/>
              <a:ext cx="1096" cy="1098"/>
            </a:xfrm>
            <a:prstGeom prst="ellipse">
              <a:avLst/>
            </a:prstGeom>
            <a:solidFill>
              <a:srgbClr val="FF6600"/>
            </a:solidFill>
            <a:ln>
              <a:headEnd/>
              <a:tailEnd/>
            </a:ln>
          </p:spPr>
          <p:style>
            <a:lnRef idx="1">
              <a:schemeClr val="accent1"/>
            </a:lnRef>
            <a:fillRef idx="3">
              <a:schemeClr val="accent1"/>
            </a:fillRef>
            <a:effectRef idx="2">
              <a:schemeClr val="accent1"/>
            </a:effectRef>
            <a:fontRef idx="minor">
              <a:schemeClr val="lt1"/>
            </a:fontRef>
          </p:style>
          <p:txBody>
            <a:bodyPr anchor="ctr">
              <a:spAutoFit/>
            </a:bodyPr>
            <a:lstStyle/>
            <a:p>
              <a:endParaRPr lang="en-US">
                <a:latin typeface="Constantia" pitchFamily="18" charset="0"/>
              </a:endParaRPr>
            </a:p>
          </p:txBody>
        </p:sp>
      </p:grpSp>
      <p:cxnSp>
        <p:nvCxnSpPr>
          <p:cNvPr id="57" name="Straight Connector 5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Điều chỉnh thông tin</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30</a:t>
            </a:fld>
            <a:endParaRPr lang="en-US" dirty="0"/>
          </a:p>
        </p:txBody>
      </p:sp>
      <p:sp>
        <p:nvSpPr>
          <p:cNvPr id="3" name="Content Placeholder 2"/>
          <p:cNvSpPr>
            <a:spLocks noGrp="1"/>
          </p:cNvSpPr>
          <p:nvPr>
            <p:ph sz="quarter" idx="1"/>
          </p:nvPr>
        </p:nvSpPr>
        <p:spPr>
          <a:xfrm>
            <a:off x="457200" y="2057400"/>
            <a:ext cx="7543800" cy="3581400"/>
          </a:xfrm>
        </p:spPr>
        <p:txBody>
          <a:bodyPr/>
          <a:lstStyle/>
          <a:p>
            <a:pPr>
              <a:lnSpc>
                <a:spcPct val="150000"/>
              </a:lnSpc>
              <a:buNone/>
            </a:pPr>
            <a:endParaRPr lang="en-US" sz="2400" dirty="0" smtClean="0"/>
          </a:p>
          <a:p>
            <a:pPr>
              <a:lnSpc>
                <a:spcPct val="150000"/>
              </a:lnSpc>
              <a:buNone/>
            </a:pPr>
            <a:endParaRPr lang="en-US" sz="2400" dirty="0"/>
          </a:p>
        </p:txBody>
      </p:sp>
      <p:pic>
        <p:nvPicPr>
          <p:cNvPr id="5" name="Picture 43" descr="087"/>
          <p:cNvPicPr>
            <a:picLocks noChangeAspect="1" noChangeArrowheads="1"/>
          </p:cNvPicPr>
          <p:nvPr/>
        </p:nvPicPr>
        <p:blipFill>
          <a:blip r:embed="rId3"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09600" y="990600"/>
            <a:ext cx="7543800" cy="830997"/>
          </a:xfrm>
          <a:prstGeom prst="rect">
            <a:avLst/>
          </a:prstGeom>
          <a:noFill/>
        </p:spPr>
        <p:txBody>
          <a:bodyPr wrap="square" rtlCol="0">
            <a:spAutoFit/>
          </a:bodyPr>
          <a:lstStyle/>
          <a:p>
            <a:r>
              <a:rPr lang="en-US" sz="2400" dirty="0" smtClean="0"/>
              <a:t>Double-Click </a:t>
            </a:r>
            <a:r>
              <a:rPr lang="en-US" sz="2400" dirty="0" err="1" smtClean="0"/>
              <a:t>vào</a:t>
            </a:r>
            <a:r>
              <a:rPr lang="en-US" sz="2400" dirty="0" smtClean="0"/>
              <a:t> </a:t>
            </a:r>
            <a:r>
              <a:rPr lang="en-US" sz="2400" dirty="0" err="1" smtClean="0"/>
              <a:t>tài</a:t>
            </a:r>
            <a:r>
              <a:rPr lang="en-US" sz="2400" dirty="0" smtClean="0"/>
              <a:t> </a:t>
            </a:r>
            <a:r>
              <a:rPr lang="en-US" sz="2400" dirty="0" err="1" smtClean="0"/>
              <a:t>nguyên</a:t>
            </a:r>
            <a:r>
              <a:rPr lang="en-US" sz="2400" dirty="0" smtClean="0"/>
              <a:t> </a:t>
            </a:r>
            <a:r>
              <a:rPr lang="en-US" sz="2400" dirty="0" err="1" smtClean="0"/>
              <a:t>muốn</a:t>
            </a:r>
            <a:r>
              <a:rPr lang="en-US" sz="2400" dirty="0" smtClean="0"/>
              <a:t> </a:t>
            </a:r>
            <a:r>
              <a:rPr lang="en-US" sz="2400" dirty="0" err="1" smtClean="0"/>
              <a:t>điều</a:t>
            </a:r>
            <a:r>
              <a:rPr lang="en-US" sz="2400" dirty="0" smtClean="0"/>
              <a:t> </a:t>
            </a:r>
            <a:r>
              <a:rPr lang="en-US" sz="2400" dirty="0" err="1" smtClean="0"/>
              <a:t>chỉnh</a:t>
            </a:r>
            <a:r>
              <a:rPr lang="en-US" sz="2400" dirty="0" smtClean="0"/>
              <a:t> </a:t>
            </a:r>
            <a:r>
              <a:rPr lang="en-US" sz="2400" dirty="0" err="1" smtClean="0"/>
              <a:t>thông</a:t>
            </a:r>
            <a:r>
              <a:rPr lang="en-US" sz="2400" dirty="0" smtClean="0"/>
              <a:t> tin </a:t>
            </a:r>
            <a:r>
              <a:rPr lang="en-US" sz="2400" dirty="0" err="1" smtClean="0"/>
              <a:t>sẽ</a:t>
            </a:r>
            <a:r>
              <a:rPr lang="en-US" sz="2400" dirty="0" smtClean="0"/>
              <a:t> </a:t>
            </a:r>
            <a:r>
              <a:rPr lang="en-US" sz="2400" dirty="0" err="1" smtClean="0"/>
              <a:t>hiện</a:t>
            </a:r>
            <a:r>
              <a:rPr lang="en-US" sz="2400" dirty="0" smtClean="0"/>
              <a:t> </a:t>
            </a:r>
            <a:r>
              <a:rPr lang="en-US" sz="2400" dirty="0" err="1" smtClean="0"/>
              <a:t>lên</a:t>
            </a:r>
            <a:r>
              <a:rPr lang="en-US" sz="2400" dirty="0" smtClean="0"/>
              <a:t> </a:t>
            </a:r>
            <a:r>
              <a:rPr lang="en-US" sz="2400" dirty="0" err="1" smtClean="0"/>
              <a:t>bảng</a:t>
            </a:r>
            <a:r>
              <a:rPr lang="en-US" sz="2400" dirty="0" smtClean="0"/>
              <a:t> </a:t>
            </a:r>
            <a:r>
              <a:rPr lang="en-US" sz="2400" dirty="0" smtClean="0">
                <a:solidFill>
                  <a:srgbClr val="FFC000"/>
                </a:solidFill>
              </a:rPr>
              <a:t>Resource Information</a:t>
            </a:r>
            <a:r>
              <a:rPr lang="en-US" sz="2400" dirty="0" smtClean="0"/>
              <a:t>.</a:t>
            </a:r>
            <a:endParaRPr lang="en-US" sz="2400" dirty="0"/>
          </a:p>
        </p:txBody>
      </p:sp>
      <p:sp>
        <p:nvSpPr>
          <p:cNvPr id="11" name="TextBox 10"/>
          <p:cNvSpPr txBox="1"/>
          <p:nvPr/>
        </p:nvSpPr>
        <p:spPr>
          <a:xfrm>
            <a:off x="762000" y="5715000"/>
            <a:ext cx="7543800" cy="769441"/>
          </a:xfrm>
          <a:prstGeom prst="rect">
            <a:avLst/>
          </a:prstGeom>
          <a:noFill/>
        </p:spPr>
        <p:txBody>
          <a:bodyPr wrap="square" rtlCol="0">
            <a:spAutoFit/>
          </a:bodyPr>
          <a:lstStyle/>
          <a:p>
            <a:r>
              <a:rPr lang="en-US" sz="2200" dirty="0" err="1" smtClean="0"/>
              <a:t>Trong</a:t>
            </a:r>
            <a:r>
              <a:rPr lang="en-US" sz="2200" dirty="0" smtClean="0"/>
              <a:t> </a:t>
            </a:r>
            <a:r>
              <a:rPr lang="en-US" sz="2200" dirty="0" err="1" smtClean="0"/>
              <a:t>thẻ</a:t>
            </a:r>
            <a:r>
              <a:rPr lang="en-US" sz="2200" dirty="0" smtClean="0"/>
              <a:t> </a:t>
            </a:r>
            <a:r>
              <a:rPr lang="en-US" sz="2200" dirty="0" smtClean="0">
                <a:solidFill>
                  <a:srgbClr val="FFC000"/>
                </a:solidFill>
              </a:rPr>
              <a:t>General</a:t>
            </a:r>
            <a:r>
              <a:rPr lang="en-US" sz="2200" dirty="0" smtClean="0"/>
              <a:t> </a:t>
            </a:r>
            <a:r>
              <a:rPr lang="en-US" sz="2200" dirty="0" err="1" smtClean="0"/>
              <a:t>ta</a:t>
            </a:r>
            <a:r>
              <a:rPr lang="en-US" sz="2200" dirty="0" smtClean="0"/>
              <a:t> </a:t>
            </a:r>
            <a:r>
              <a:rPr lang="en-US" sz="2200" dirty="0" err="1" smtClean="0"/>
              <a:t>có</a:t>
            </a:r>
            <a:r>
              <a:rPr lang="en-US" sz="2200" dirty="0" smtClean="0"/>
              <a:t> </a:t>
            </a:r>
            <a:r>
              <a:rPr lang="en-US" sz="2200" dirty="0" err="1" smtClean="0"/>
              <a:t>thể</a:t>
            </a:r>
            <a:r>
              <a:rPr lang="en-US" sz="2200" dirty="0" smtClean="0"/>
              <a:t> </a:t>
            </a:r>
            <a:r>
              <a:rPr lang="en-US" sz="2200" dirty="0" err="1" smtClean="0"/>
              <a:t>thay</a:t>
            </a:r>
            <a:r>
              <a:rPr lang="en-US" sz="2200" dirty="0" smtClean="0"/>
              <a:t> </a:t>
            </a:r>
            <a:r>
              <a:rPr lang="en-US" sz="2200" dirty="0" err="1" smtClean="0"/>
              <a:t>đổi</a:t>
            </a:r>
            <a:r>
              <a:rPr lang="en-US" sz="2200" dirty="0" smtClean="0"/>
              <a:t> </a:t>
            </a:r>
            <a:r>
              <a:rPr lang="en-US" sz="2200" dirty="0" err="1" smtClean="0"/>
              <a:t>các</a:t>
            </a:r>
            <a:r>
              <a:rPr lang="en-US" sz="2200" dirty="0" smtClean="0"/>
              <a:t> </a:t>
            </a:r>
            <a:r>
              <a:rPr lang="en-US" sz="2200" dirty="0" err="1" smtClean="0"/>
              <a:t>thông</a:t>
            </a:r>
            <a:r>
              <a:rPr lang="en-US" sz="2200" dirty="0" smtClean="0"/>
              <a:t> tin </a:t>
            </a:r>
            <a:r>
              <a:rPr lang="en-US" sz="2200" dirty="0" err="1" smtClean="0"/>
              <a:t>cơ</a:t>
            </a:r>
            <a:r>
              <a:rPr lang="en-US" sz="2200" dirty="0" smtClean="0"/>
              <a:t> </a:t>
            </a:r>
            <a:r>
              <a:rPr lang="en-US" sz="2200" dirty="0" err="1" smtClean="0"/>
              <a:t>bản</a:t>
            </a:r>
            <a:r>
              <a:rPr lang="en-US" sz="2200" dirty="0" smtClean="0"/>
              <a:t> </a:t>
            </a:r>
            <a:r>
              <a:rPr lang="en-US" sz="2200" dirty="0" err="1" smtClean="0"/>
              <a:t>như</a:t>
            </a:r>
            <a:r>
              <a:rPr lang="en-US" sz="2200" dirty="0" smtClean="0"/>
              <a:t>: </a:t>
            </a:r>
            <a:r>
              <a:rPr lang="en-US" sz="2200" dirty="0" err="1" smtClean="0"/>
              <a:t>Tên</a:t>
            </a:r>
            <a:r>
              <a:rPr lang="en-US" sz="2200" dirty="0" smtClean="0"/>
              <a:t>, </a:t>
            </a:r>
            <a:r>
              <a:rPr lang="en-US" sz="2200" dirty="0" err="1" smtClean="0"/>
              <a:t>ký</a:t>
            </a:r>
            <a:r>
              <a:rPr lang="en-US" sz="2200" dirty="0" smtClean="0"/>
              <a:t> </a:t>
            </a:r>
            <a:r>
              <a:rPr lang="en-US" sz="2200" dirty="0" err="1" smtClean="0"/>
              <a:t>hiệu</a:t>
            </a:r>
            <a:r>
              <a:rPr lang="en-US" sz="2200" dirty="0" smtClean="0"/>
              <a:t> </a:t>
            </a:r>
            <a:r>
              <a:rPr lang="en-US" sz="2200" dirty="0" err="1" smtClean="0"/>
              <a:t>tắt</a:t>
            </a:r>
            <a:r>
              <a:rPr lang="en-US" sz="2200" dirty="0" smtClean="0"/>
              <a:t>, </a:t>
            </a:r>
            <a:r>
              <a:rPr lang="en-US" sz="2200" dirty="0" err="1" smtClean="0"/>
              <a:t>loại</a:t>
            </a:r>
            <a:r>
              <a:rPr lang="en-US" sz="2200" dirty="0" smtClean="0"/>
              <a:t> </a:t>
            </a:r>
            <a:r>
              <a:rPr lang="en-US" sz="2200" dirty="0" err="1" smtClean="0"/>
              <a:t>tài</a:t>
            </a:r>
            <a:r>
              <a:rPr lang="en-US" sz="2200" dirty="0" smtClean="0"/>
              <a:t> </a:t>
            </a:r>
            <a:r>
              <a:rPr lang="en-US" sz="2200" dirty="0" err="1" smtClean="0"/>
              <a:t>nguyên</a:t>
            </a:r>
            <a:r>
              <a:rPr lang="en-US" sz="2200" dirty="0" smtClean="0"/>
              <a:t>, </a:t>
            </a:r>
            <a:r>
              <a:rPr lang="en-US" sz="2200" dirty="0" err="1" smtClean="0"/>
              <a:t>khả</a:t>
            </a:r>
            <a:r>
              <a:rPr lang="en-US" sz="2200" dirty="0" smtClean="0"/>
              <a:t> </a:t>
            </a:r>
            <a:r>
              <a:rPr lang="en-US" sz="2200" dirty="0" err="1" smtClean="0"/>
              <a:t>năng</a:t>
            </a:r>
            <a:r>
              <a:rPr lang="en-US" sz="2200" dirty="0" smtClean="0"/>
              <a:t> </a:t>
            </a:r>
            <a:r>
              <a:rPr lang="en-US" sz="2200" dirty="0" err="1" smtClean="0"/>
              <a:t>làm</a:t>
            </a:r>
            <a:r>
              <a:rPr lang="en-US" sz="2200" dirty="0" smtClean="0"/>
              <a:t> </a:t>
            </a:r>
            <a:r>
              <a:rPr lang="en-US" sz="2200" dirty="0" err="1" smtClean="0"/>
              <a:t>việc</a:t>
            </a:r>
            <a:r>
              <a:rPr lang="en-US" sz="2200" dirty="0" smtClean="0"/>
              <a:t>, …</a:t>
            </a:r>
            <a:endParaRPr lang="en-US" sz="2200" dirty="0"/>
          </a:p>
        </p:txBody>
      </p:sp>
      <p:pic>
        <p:nvPicPr>
          <p:cNvPr id="6146" name="Picture 2"/>
          <p:cNvPicPr>
            <a:picLocks noChangeAspect="1" noChangeArrowheads="1"/>
          </p:cNvPicPr>
          <p:nvPr/>
        </p:nvPicPr>
        <p:blipFill>
          <a:blip r:embed="rId4" cstate="print"/>
          <a:srcRect/>
          <a:stretch>
            <a:fillRect/>
          </a:stretch>
        </p:blipFill>
        <p:spPr bwMode="auto">
          <a:xfrm>
            <a:off x="609600" y="2057400"/>
            <a:ext cx="7458075" cy="35147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Điều chỉnh thời gian làm việc</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31</a:t>
            </a:fld>
            <a:endParaRPr lang="en-US" dirty="0"/>
          </a:p>
        </p:txBody>
      </p:sp>
      <p:sp>
        <p:nvSpPr>
          <p:cNvPr id="3" name="Content Placeholder 2"/>
          <p:cNvSpPr>
            <a:spLocks noGrp="1"/>
          </p:cNvSpPr>
          <p:nvPr>
            <p:ph sz="quarter" idx="1"/>
          </p:nvPr>
        </p:nvSpPr>
        <p:spPr>
          <a:xfrm>
            <a:off x="457200" y="2057400"/>
            <a:ext cx="7543800" cy="3581400"/>
          </a:xfrm>
        </p:spPr>
        <p:txBody>
          <a:bodyPr/>
          <a:lstStyle/>
          <a:p>
            <a:pPr>
              <a:lnSpc>
                <a:spcPct val="150000"/>
              </a:lnSpc>
              <a:buNone/>
            </a:pPr>
            <a:endParaRPr lang="en-US" sz="2400" dirty="0" smtClean="0"/>
          </a:p>
          <a:p>
            <a:pPr>
              <a:lnSpc>
                <a:spcPct val="150000"/>
              </a:lnSpc>
              <a:buNone/>
            </a:pPr>
            <a:endParaRPr lang="en-US" sz="2400" dirty="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09600" y="990600"/>
            <a:ext cx="7543800" cy="707886"/>
          </a:xfrm>
          <a:prstGeom prst="rect">
            <a:avLst/>
          </a:prstGeom>
          <a:noFill/>
        </p:spPr>
        <p:txBody>
          <a:bodyPr wrap="square" rtlCol="0">
            <a:spAutoFit/>
          </a:bodyPr>
          <a:lstStyle/>
          <a:p>
            <a:r>
              <a:rPr lang="en-US" sz="2000" dirty="0" err="1" smtClean="0"/>
              <a:t>Bạn</a:t>
            </a:r>
            <a:r>
              <a:rPr lang="en-US" sz="2000" dirty="0" smtClean="0"/>
              <a:t> </a:t>
            </a:r>
            <a:r>
              <a:rPr lang="en-US" sz="2000" dirty="0" err="1" smtClean="0"/>
              <a:t>có</a:t>
            </a:r>
            <a:r>
              <a:rPr lang="en-US" sz="2000" dirty="0" smtClean="0"/>
              <a:t> </a:t>
            </a:r>
            <a:r>
              <a:rPr lang="en-US" sz="2000" dirty="0" err="1" smtClean="0"/>
              <a:t>thể</a:t>
            </a:r>
            <a:r>
              <a:rPr lang="en-US" sz="2000" dirty="0" smtClean="0"/>
              <a:t>  </a:t>
            </a:r>
            <a:r>
              <a:rPr lang="en-US" sz="2000" dirty="0" err="1" smtClean="0"/>
              <a:t>thay</a:t>
            </a:r>
            <a:r>
              <a:rPr lang="en-US" sz="2000" dirty="0" smtClean="0"/>
              <a:t> </a:t>
            </a:r>
            <a:r>
              <a:rPr lang="en-US" sz="2000" dirty="0" err="1" smtClean="0"/>
              <a:t>đổi</a:t>
            </a:r>
            <a:r>
              <a:rPr lang="en-US" sz="2000" dirty="0" smtClean="0"/>
              <a:t> </a:t>
            </a:r>
            <a:r>
              <a:rPr lang="en-US" sz="2000" dirty="0" err="1" smtClean="0"/>
              <a:t>thời</a:t>
            </a:r>
            <a:r>
              <a:rPr lang="en-US" sz="2000" dirty="0" smtClean="0"/>
              <a:t> </a:t>
            </a:r>
            <a:r>
              <a:rPr lang="en-US" sz="2000" dirty="0" err="1" smtClean="0"/>
              <a:t>gian</a:t>
            </a:r>
            <a:r>
              <a:rPr lang="en-US" sz="2000" dirty="0" smtClean="0"/>
              <a:t> </a:t>
            </a:r>
            <a:r>
              <a:rPr lang="en-US" sz="2000" dirty="0" err="1" smtClean="0"/>
              <a:t>làm</a:t>
            </a:r>
            <a:r>
              <a:rPr lang="en-US" sz="2000" dirty="0" smtClean="0"/>
              <a:t> </a:t>
            </a:r>
            <a:r>
              <a:rPr lang="en-US" sz="2000" dirty="0" err="1" smtClean="0"/>
              <a:t>việc</a:t>
            </a:r>
            <a:r>
              <a:rPr lang="en-US" sz="2000" dirty="0" smtClean="0"/>
              <a:t> </a:t>
            </a:r>
            <a:r>
              <a:rPr lang="en-US" sz="2000" dirty="0" err="1" smtClean="0"/>
              <a:t>cho</a:t>
            </a:r>
            <a:r>
              <a:rPr lang="en-US" sz="2000" dirty="0" smtClean="0"/>
              <a:t> </a:t>
            </a:r>
            <a:r>
              <a:rPr lang="en-US" sz="2000" dirty="0" err="1" smtClean="0"/>
              <a:t>tài</a:t>
            </a:r>
            <a:r>
              <a:rPr lang="en-US" sz="2000" dirty="0" smtClean="0"/>
              <a:t> </a:t>
            </a:r>
            <a:r>
              <a:rPr lang="en-US" sz="2000" dirty="0" err="1" smtClean="0"/>
              <a:t>nguyên</a:t>
            </a:r>
            <a:r>
              <a:rPr lang="en-US" sz="2000" dirty="0" smtClean="0"/>
              <a:t> </a:t>
            </a:r>
            <a:r>
              <a:rPr lang="en-US" sz="2000" dirty="0" err="1" smtClean="0"/>
              <a:t>bằng</a:t>
            </a:r>
            <a:r>
              <a:rPr lang="en-US" sz="2000" dirty="0" smtClean="0"/>
              <a:t> </a:t>
            </a:r>
            <a:r>
              <a:rPr lang="en-US" sz="2000" dirty="0" err="1" smtClean="0"/>
              <a:t>cách</a:t>
            </a:r>
            <a:r>
              <a:rPr lang="en-US" sz="2000" dirty="0" smtClean="0"/>
              <a:t> click </a:t>
            </a:r>
            <a:r>
              <a:rPr lang="en-US" sz="2000" dirty="0" err="1" smtClean="0"/>
              <a:t>vào</a:t>
            </a:r>
            <a:r>
              <a:rPr lang="en-US" sz="2000" dirty="0" smtClean="0"/>
              <a:t> button </a:t>
            </a:r>
            <a:r>
              <a:rPr lang="en-US" sz="2000" dirty="0" smtClean="0">
                <a:solidFill>
                  <a:srgbClr val="FFC000"/>
                </a:solidFill>
              </a:rPr>
              <a:t>Change Working Time </a:t>
            </a:r>
            <a:r>
              <a:rPr lang="en-US" sz="2000" dirty="0" smtClean="0"/>
              <a:t>ở </a:t>
            </a:r>
            <a:r>
              <a:rPr lang="en-US" sz="2000" dirty="0" err="1" smtClean="0"/>
              <a:t>thẻ</a:t>
            </a:r>
            <a:r>
              <a:rPr lang="en-US" sz="2000" dirty="0" smtClean="0"/>
              <a:t> </a:t>
            </a:r>
            <a:r>
              <a:rPr lang="en-US" sz="2000" dirty="0" smtClean="0">
                <a:solidFill>
                  <a:srgbClr val="FFC000"/>
                </a:solidFill>
              </a:rPr>
              <a:t>General</a:t>
            </a:r>
            <a:r>
              <a:rPr lang="en-US" sz="2000" dirty="0" smtClean="0"/>
              <a:t>.</a:t>
            </a:r>
            <a:endParaRPr lang="en-US" sz="2000" dirty="0"/>
          </a:p>
        </p:txBody>
      </p:sp>
      <p:sp>
        <p:nvSpPr>
          <p:cNvPr id="11" name="TextBox 10"/>
          <p:cNvSpPr txBox="1"/>
          <p:nvPr/>
        </p:nvSpPr>
        <p:spPr>
          <a:xfrm>
            <a:off x="381000" y="5334000"/>
            <a:ext cx="8229600" cy="1323439"/>
          </a:xfrm>
          <a:prstGeom prst="rect">
            <a:avLst/>
          </a:prstGeom>
          <a:noFill/>
        </p:spPr>
        <p:txBody>
          <a:bodyPr wrap="square" rtlCol="0">
            <a:spAutoFit/>
          </a:bodyPr>
          <a:lstStyle/>
          <a:p>
            <a:r>
              <a:rPr lang="en-US" sz="2000" dirty="0" err="1" smtClean="0"/>
              <a:t>Bạn</a:t>
            </a:r>
            <a:r>
              <a:rPr lang="en-US" sz="2000" dirty="0" smtClean="0"/>
              <a:t> </a:t>
            </a:r>
            <a:r>
              <a:rPr lang="en-US" sz="2000" dirty="0" err="1" smtClean="0"/>
              <a:t>có</a:t>
            </a:r>
            <a:r>
              <a:rPr lang="en-US" sz="2000" dirty="0" smtClean="0"/>
              <a:t> </a:t>
            </a:r>
            <a:r>
              <a:rPr lang="en-US" sz="2000" dirty="0" err="1" smtClean="0"/>
              <a:t>thể</a:t>
            </a:r>
            <a:r>
              <a:rPr lang="en-US" sz="2000" dirty="0" smtClean="0"/>
              <a:t> </a:t>
            </a:r>
            <a:r>
              <a:rPr lang="en-US" sz="2000" dirty="0" err="1" smtClean="0"/>
              <a:t>thiết</a:t>
            </a:r>
            <a:r>
              <a:rPr lang="en-US" sz="2000" dirty="0" smtClean="0"/>
              <a:t> </a:t>
            </a:r>
            <a:r>
              <a:rPr lang="en-US" sz="2000" dirty="0" err="1" smtClean="0"/>
              <a:t>lập</a:t>
            </a:r>
            <a:r>
              <a:rPr lang="en-US" sz="2000" dirty="0" smtClean="0"/>
              <a:t> </a:t>
            </a:r>
            <a:r>
              <a:rPr lang="en-US" sz="2000" dirty="0" err="1" smtClean="0"/>
              <a:t>thời</a:t>
            </a:r>
            <a:r>
              <a:rPr lang="en-US" sz="2000" dirty="0" smtClean="0"/>
              <a:t> </a:t>
            </a:r>
            <a:r>
              <a:rPr lang="en-US" sz="2000" dirty="0" err="1" smtClean="0"/>
              <a:t>gian</a:t>
            </a:r>
            <a:r>
              <a:rPr lang="en-US" sz="2000" dirty="0" smtClean="0"/>
              <a:t> </a:t>
            </a:r>
            <a:r>
              <a:rPr lang="en-US" sz="2000" dirty="0" err="1" smtClean="0"/>
              <a:t>nghỉ</a:t>
            </a:r>
            <a:r>
              <a:rPr lang="en-US" sz="2000" dirty="0" smtClean="0"/>
              <a:t> </a:t>
            </a:r>
            <a:r>
              <a:rPr lang="en-US" sz="2000" dirty="0" err="1" smtClean="0"/>
              <a:t>cho</a:t>
            </a:r>
            <a:r>
              <a:rPr lang="en-US" sz="2000" dirty="0" smtClean="0"/>
              <a:t> </a:t>
            </a:r>
            <a:r>
              <a:rPr lang="en-US" sz="2000" dirty="0" err="1" smtClean="0"/>
              <a:t>tài</a:t>
            </a:r>
            <a:r>
              <a:rPr lang="en-US" sz="2000" dirty="0" smtClean="0"/>
              <a:t> </a:t>
            </a:r>
            <a:r>
              <a:rPr lang="en-US" sz="2000" dirty="0" err="1" smtClean="0"/>
              <a:t>nguyên</a:t>
            </a:r>
            <a:r>
              <a:rPr lang="en-US" sz="2000" dirty="0" smtClean="0"/>
              <a:t> </a:t>
            </a:r>
            <a:r>
              <a:rPr lang="vi-VN" sz="2000" dirty="0" smtClean="0"/>
              <a:t>bằng cách chọn một số ngày muốn nghỉ ở </a:t>
            </a:r>
            <a:r>
              <a:rPr lang="vi-VN" sz="2000" dirty="0" smtClean="0">
                <a:solidFill>
                  <a:srgbClr val="FFC000"/>
                </a:solidFill>
              </a:rPr>
              <a:t>Click on a day to see its working times</a:t>
            </a:r>
            <a:r>
              <a:rPr lang="en-US" sz="2000" dirty="0" smtClean="0"/>
              <a:t>.</a:t>
            </a:r>
            <a:r>
              <a:rPr lang="vi-VN" sz="2000" dirty="0" smtClean="0"/>
              <a:t> Sau đó nhập tên sự kiện nghỉ đó ở khung </a:t>
            </a:r>
            <a:r>
              <a:rPr lang="vi-VN" sz="2000" dirty="0" smtClean="0">
                <a:solidFill>
                  <a:srgbClr val="FFC000"/>
                </a:solidFill>
              </a:rPr>
              <a:t>Name</a:t>
            </a:r>
            <a:r>
              <a:rPr lang="en-US" sz="2000" dirty="0" smtClean="0">
                <a:solidFill>
                  <a:srgbClr val="FFC000"/>
                </a:solidFill>
              </a:rPr>
              <a:t> </a:t>
            </a:r>
            <a:r>
              <a:rPr lang="en-US" sz="2000" dirty="0" err="1" smtClean="0"/>
              <a:t>trong</a:t>
            </a:r>
            <a:r>
              <a:rPr lang="en-US" sz="2000" dirty="0" smtClean="0"/>
              <a:t> </a:t>
            </a:r>
            <a:r>
              <a:rPr lang="en-US" sz="2000" dirty="0" err="1" smtClean="0"/>
              <a:t>thẻ</a:t>
            </a:r>
            <a:r>
              <a:rPr lang="en-US" sz="2000" dirty="0" smtClean="0">
                <a:solidFill>
                  <a:srgbClr val="FFC000"/>
                </a:solidFill>
              </a:rPr>
              <a:t> Exceptions</a:t>
            </a:r>
            <a:r>
              <a:rPr lang="vi-VN" sz="2000" dirty="0" smtClean="0"/>
              <a:t>, các thông số </a:t>
            </a:r>
            <a:r>
              <a:rPr lang="vi-VN" sz="2000" dirty="0" smtClean="0">
                <a:solidFill>
                  <a:srgbClr val="FFC000"/>
                </a:solidFill>
              </a:rPr>
              <a:t>Start </a:t>
            </a:r>
            <a:r>
              <a:rPr lang="vi-VN" sz="2000" dirty="0" smtClean="0"/>
              <a:t>và </a:t>
            </a:r>
            <a:r>
              <a:rPr lang="vi-VN" sz="2000" dirty="0" smtClean="0">
                <a:solidFill>
                  <a:srgbClr val="FFC000"/>
                </a:solidFill>
              </a:rPr>
              <a:t>Finish</a:t>
            </a:r>
            <a:r>
              <a:rPr lang="vi-VN" sz="2000" dirty="0" smtClean="0"/>
              <a:t> sẽ tự động điền vào phù hợp với thời gian bạn đã chọn bên trên</a:t>
            </a:r>
            <a:r>
              <a:rPr lang="en-US" sz="2000" dirty="0" smtClean="0"/>
              <a:t>.</a:t>
            </a:r>
            <a:endParaRPr lang="en-US" sz="2000" dirty="0"/>
          </a:p>
        </p:txBody>
      </p:sp>
      <p:pic>
        <p:nvPicPr>
          <p:cNvPr id="7170" name="Picture 2"/>
          <p:cNvPicPr>
            <a:picLocks noChangeAspect="1" noChangeArrowheads="1"/>
          </p:cNvPicPr>
          <p:nvPr/>
        </p:nvPicPr>
        <p:blipFill>
          <a:blip r:embed="rId3" cstate="print"/>
          <a:srcRect/>
          <a:stretch>
            <a:fillRect/>
          </a:stretch>
        </p:blipFill>
        <p:spPr bwMode="auto">
          <a:xfrm>
            <a:off x="685800" y="1752600"/>
            <a:ext cx="7010400" cy="3581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Điều chỉnh thời gian làm việc</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32</a:t>
            </a:fld>
            <a:endParaRPr lang="en-US" dirty="0"/>
          </a:p>
        </p:txBody>
      </p:sp>
      <p:pic>
        <p:nvPicPr>
          <p:cNvPr id="8195" name="Picture 3"/>
          <p:cNvPicPr>
            <a:picLocks noGrp="1" noChangeAspect="1" noChangeArrowheads="1"/>
          </p:cNvPicPr>
          <p:nvPr>
            <p:ph sz="quarter" idx="1"/>
          </p:nvPr>
        </p:nvPicPr>
        <p:blipFill>
          <a:blip r:embed="rId2" cstate="print"/>
          <a:srcRect/>
          <a:stretch>
            <a:fillRect/>
          </a:stretch>
        </p:blipFill>
        <p:spPr bwMode="auto">
          <a:xfrm>
            <a:off x="914400" y="990600"/>
            <a:ext cx="5791200" cy="3962400"/>
          </a:xfrm>
          <a:prstGeom prst="rect">
            <a:avLst/>
          </a:prstGeom>
          <a:noFill/>
          <a:ln w="9525">
            <a:noFill/>
            <a:miter lim="800000"/>
            <a:headEnd/>
            <a:tailEnd/>
          </a:ln>
          <a:effectLst/>
        </p:spPr>
      </p:pic>
      <p:pic>
        <p:nvPicPr>
          <p:cNvPr id="5" name="Picture 43" descr="087"/>
          <p:cNvPicPr>
            <a:picLocks noChangeAspect="1" noChangeArrowheads="1"/>
          </p:cNvPicPr>
          <p:nvPr/>
        </p:nvPicPr>
        <p:blipFill>
          <a:blip r:embed="rId3"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81000" y="5105400"/>
            <a:ext cx="8229600" cy="1015663"/>
          </a:xfrm>
          <a:prstGeom prst="rect">
            <a:avLst/>
          </a:prstGeom>
          <a:noFill/>
        </p:spPr>
        <p:txBody>
          <a:bodyPr wrap="square" rtlCol="0">
            <a:spAutoFit/>
          </a:bodyPr>
          <a:lstStyle/>
          <a:p>
            <a:r>
              <a:rPr lang="en-US" sz="2000" dirty="0" err="1" smtClean="0"/>
              <a:t>Tại</a:t>
            </a:r>
            <a:r>
              <a:rPr lang="en-US" sz="2000" dirty="0" smtClean="0"/>
              <a:t> </a:t>
            </a:r>
            <a:r>
              <a:rPr lang="en-US" sz="2000" dirty="0" err="1" smtClean="0"/>
              <a:t>thẻ</a:t>
            </a:r>
            <a:r>
              <a:rPr lang="en-US" sz="2000" dirty="0" smtClean="0"/>
              <a:t> </a:t>
            </a:r>
            <a:r>
              <a:rPr lang="en-US" sz="2000" dirty="0" smtClean="0">
                <a:solidFill>
                  <a:srgbClr val="FFC000"/>
                </a:solidFill>
              </a:rPr>
              <a:t>Work Weeks </a:t>
            </a:r>
            <a:r>
              <a:rPr lang="en-US" sz="2000" dirty="0" err="1" smtClean="0"/>
              <a:t>chọn</a:t>
            </a:r>
            <a:r>
              <a:rPr lang="en-US" sz="2000" dirty="0" smtClean="0"/>
              <a:t> </a:t>
            </a:r>
            <a:r>
              <a:rPr lang="en-US" sz="2000" dirty="0" err="1" smtClean="0"/>
              <a:t>dòng</a:t>
            </a:r>
            <a:r>
              <a:rPr lang="en-US" sz="2000" dirty="0" smtClean="0"/>
              <a:t> </a:t>
            </a:r>
            <a:r>
              <a:rPr lang="en-US" sz="2000" dirty="0" err="1" smtClean="0">
                <a:solidFill>
                  <a:srgbClr val="FFC000"/>
                </a:solidFill>
              </a:rPr>
              <a:t>Defauft</a:t>
            </a:r>
            <a:r>
              <a:rPr lang="en-US" sz="2000" dirty="0" smtClean="0"/>
              <a:t> </a:t>
            </a:r>
            <a:r>
              <a:rPr lang="en-US" sz="2000" dirty="0" err="1" smtClean="0"/>
              <a:t>rồi</a:t>
            </a:r>
            <a:r>
              <a:rPr lang="en-US" sz="2000" dirty="0" smtClean="0"/>
              <a:t> click </a:t>
            </a:r>
            <a:r>
              <a:rPr lang="en-US" sz="2000" dirty="0" err="1" smtClean="0"/>
              <a:t>vào</a:t>
            </a:r>
            <a:r>
              <a:rPr lang="en-US" sz="2000" dirty="0" smtClean="0"/>
              <a:t> button </a:t>
            </a:r>
            <a:r>
              <a:rPr lang="en-US" sz="2000" dirty="0" smtClean="0">
                <a:solidFill>
                  <a:srgbClr val="FFC000"/>
                </a:solidFill>
              </a:rPr>
              <a:t>Details</a:t>
            </a:r>
            <a:r>
              <a:rPr lang="en-US" sz="2000" dirty="0" smtClean="0"/>
              <a:t>, </a:t>
            </a:r>
            <a:r>
              <a:rPr lang="en-US" sz="2000" dirty="0" err="1" smtClean="0"/>
              <a:t>hộp</a:t>
            </a:r>
            <a:r>
              <a:rPr lang="en-US" sz="2000" dirty="0" smtClean="0"/>
              <a:t> </a:t>
            </a:r>
            <a:r>
              <a:rPr lang="en-US" sz="2000" dirty="0" err="1" smtClean="0"/>
              <a:t>thoại</a:t>
            </a:r>
            <a:r>
              <a:rPr lang="en-US" sz="2000" dirty="0" smtClean="0"/>
              <a:t> </a:t>
            </a:r>
            <a:r>
              <a:rPr lang="en-US" sz="2000" dirty="0" smtClean="0">
                <a:solidFill>
                  <a:srgbClr val="FFC000"/>
                </a:solidFill>
              </a:rPr>
              <a:t>Detail for ‘[Default]’</a:t>
            </a:r>
            <a:r>
              <a:rPr lang="en-US" sz="2000" dirty="0" smtClean="0"/>
              <a:t> </a:t>
            </a:r>
            <a:r>
              <a:rPr lang="en-US" sz="2000" dirty="0" err="1" smtClean="0"/>
              <a:t>sẽ</a:t>
            </a:r>
            <a:r>
              <a:rPr lang="en-US" sz="2000" dirty="0" smtClean="0"/>
              <a:t> </a:t>
            </a:r>
            <a:r>
              <a:rPr lang="en-US" sz="2000" dirty="0" err="1" smtClean="0"/>
              <a:t>hiện</a:t>
            </a:r>
            <a:r>
              <a:rPr lang="en-US" sz="2000" dirty="0" smtClean="0"/>
              <a:t> </a:t>
            </a:r>
            <a:r>
              <a:rPr lang="en-US" sz="2000" dirty="0" err="1" smtClean="0"/>
              <a:t>ra</a:t>
            </a:r>
            <a:r>
              <a:rPr lang="en-US" sz="2000" dirty="0" smtClean="0"/>
              <a:t>. </a:t>
            </a:r>
            <a:r>
              <a:rPr lang="en-US" sz="2000" dirty="0" err="1" smtClean="0"/>
              <a:t>Bạn</a:t>
            </a:r>
            <a:r>
              <a:rPr lang="en-US" sz="2000" dirty="0" smtClean="0"/>
              <a:t> </a:t>
            </a:r>
            <a:r>
              <a:rPr lang="en-US" sz="2000" dirty="0" err="1" smtClean="0"/>
              <a:t>có</a:t>
            </a:r>
            <a:r>
              <a:rPr lang="en-US" sz="2000" dirty="0" smtClean="0"/>
              <a:t> </a:t>
            </a:r>
            <a:r>
              <a:rPr lang="en-US" sz="2000" dirty="0" err="1" smtClean="0"/>
              <a:t>thể</a:t>
            </a:r>
            <a:r>
              <a:rPr lang="en-US" sz="2000" dirty="0" smtClean="0"/>
              <a:t> </a:t>
            </a:r>
            <a:r>
              <a:rPr lang="en-US" sz="2000" dirty="0" err="1" smtClean="0"/>
              <a:t>điều</a:t>
            </a:r>
            <a:r>
              <a:rPr lang="en-US" sz="2000" dirty="0" smtClean="0"/>
              <a:t> </a:t>
            </a:r>
            <a:r>
              <a:rPr lang="en-US" sz="2000" dirty="0" err="1" smtClean="0"/>
              <a:t>chỉnh</a:t>
            </a:r>
            <a:r>
              <a:rPr lang="en-US" sz="2000" dirty="0" smtClean="0"/>
              <a:t> </a:t>
            </a:r>
            <a:r>
              <a:rPr lang="en-US" sz="2000" dirty="0" err="1" smtClean="0"/>
              <a:t>thời</a:t>
            </a:r>
            <a:r>
              <a:rPr lang="en-US" sz="2000" dirty="0" smtClean="0"/>
              <a:t> </a:t>
            </a:r>
            <a:r>
              <a:rPr lang="en-US" sz="2000" dirty="0" err="1" smtClean="0"/>
              <a:t>gian</a:t>
            </a:r>
            <a:r>
              <a:rPr lang="en-US" sz="2000" dirty="0" smtClean="0"/>
              <a:t> </a:t>
            </a:r>
            <a:r>
              <a:rPr lang="en-US" sz="2000" dirty="0" err="1" smtClean="0"/>
              <a:t>làm</a:t>
            </a:r>
            <a:r>
              <a:rPr lang="en-US" sz="2000" dirty="0" smtClean="0"/>
              <a:t> </a:t>
            </a:r>
            <a:r>
              <a:rPr lang="en-US" sz="2000" dirty="0" err="1" smtClean="0"/>
              <a:t>việc</a:t>
            </a:r>
            <a:r>
              <a:rPr lang="en-US" sz="2000" dirty="0" smtClean="0"/>
              <a:t> </a:t>
            </a:r>
            <a:r>
              <a:rPr lang="en-US" sz="2000" dirty="0" err="1" smtClean="0"/>
              <a:t>của</a:t>
            </a:r>
            <a:r>
              <a:rPr lang="en-US" sz="2000" dirty="0" smtClean="0"/>
              <a:t> </a:t>
            </a:r>
            <a:r>
              <a:rPr lang="en-US" sz="2000" dirty="0" err="1" smtClean="0"/>
              <a:t>các</a:t>
            </a:r>
            <a:r>
              <a:rPr lang="en-US" sz="2000" dirty="0" smtClean="0"/>
              <a:t> </a:t>
            </a:r>
            <a:r>
              <a:rPr lang="en-US" sz="2000" dirty="0" err="1" smtClean="0"/>
              <a:t>ngày</a:t>
            </a:r>
            <a:r>
              <a:rPr lang="en-US" sz="2000" dirty="0" smtClean="0"/>
              <a:t> </a:t>
            </a:r>
            <a:r>
              <a:rPr lang="en-US" sz="2000" dirty="0" err="1" smtClean="0"/>
              <a:t>trong</a:t>
            </a:r>
            <a:r>
              <a:rPr lang="en-US" sz="2000" dirty="0" smtClean="0"/>
              <a:t> </a:t>
            </a:r>
            <a:r>
              <a:rPr lang="en-US" sz="2000" dirty="0" err="1" smtClean="0"/>
              <a:t>tuần</a:t>
            </a:r>
            <a:r>
              <a:rPr lang="en-US" sz="2000" dirty="0" smtClean="0"/>
              <a:t>.</a:t>
            </a:r>
            <a:endParaRPr lang="en-US" sz="200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Điều chỉnh chi phí</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33</a:t>
            </a:fld>
            <a:endParaRPr lang="en-US" dirty="0"/>
          </a:p>
        </p:txBody>
      </p:sp>
      <p:sp>
        <p:nvSpPr>
          <p:cNvPr id="3" name="Content Placeholder 2"/>
          <p:cNvSpPr>
            <a:spLocks noGrp="1"/>
          </p:cNvSpPr>
          <p:nvPr>
            <p:ph sz="quarter" idx="1"/>
          </p:nvPr>
        </p:nvSpPr>
        <p:spPr>
          <a:xfrm>
            <a:off x="457200" y="1219200"/>
            <a:ext cx="7924800" cy="3962400"/>
          </a:xfrm>
        </p:spPr>
        <p:txBody>
          <a:bodyPr/>
          <a:lstStyle/>
          <a:p>
            <a:pPr>
              <a:lnSpc>
                <a:spcPct val="150000"/>
              </a:lnSpc>
              <a:buNone/>
            </a:pPr>
            <a:endParaRPr lang="en-US" sz="2400" dirty="0" smtClean="0"/>
          </a:p>
          <a:p>
            <a:pPr>
              <a:lnSpc>
                <a:spcPct val="150000"/>
              </a:lnSpc>
              <a:buNone/>
            </a:pPr>
            <a:endParaRPr lang="en-US" sz="2400" dirty="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09600" y="5410200"/>
            <a:ext cx="7239000" cy="830997"/>
          </a:xfrm>
          <a:prstGeom prst="rect">
            <a:avLst/>
          </a:prstGeom>
          <a:noFill/>
        </p:spPr>
        <p:txBody>
          <a:bodyPr wrap="square" rtlCol="0">
            <a:spAutoFit/>
          </a:bodyPr>
          <a:lstStyle/>
          <a:p>
            <a:r>
              <a:rPr lang="en-US" sz="2400" dirty="0" err="1" smtClean="0"/>
              <a:t>Trong</a:t>
            </a:r>
            <a:r>
              <a:rPr lang="en-US" sz="2400" dirty="0" smtClean="0"/>
              <a:t> </a:t>
            </a:r>
            <a:r>
              <a:rPr lang="en-US" sz="2400" dirty="0" err="1" smtClean="0"/>
              <a:t>thẻ</a:t>
            </a:r>
            <a:r>
              <a:rPr lang="en-US" sz="2400" dirty="0" smtClean="0"/>
              <a:t> </a:t>
            </a:r>
            <a:r>
              <a:rPr lang="en-US" sz="2400" dirty="0" smtClean="0">
                <a:solidFill>
                  <a:srgbClr val="FFC000"/>
                </a:solidFill>
              </a:rPr>
              <a:t>Costs</a:t>
            </a:r>
            <a:r>
              <a:rPr lang="en-US" sz="2400" dirty="0" smtClean="0"/>
              <a:t> </a:t>
            </a:r>
            <a:r>
              <a:rPr lang="en-US" sz="2400" dirty="0" err="1" smtClean="0"/>
              <a:t>ta</a:t>
            </a:r>
            <a:r>
              <a:rPr lang="en-US" sz="2400" dirty="0" smtClean="0"/>
              <a:t> </a:t>
            </a:r>
            <a:r>
              <a:rPr lang="en-US" sz="2400" dirty="0" err="1" smtClean="0"/>
              <a:t>có</a:t>
            </a:r>
            <a:r>
              <a:rPr lang="en-US" sz="2400" dirty="0" smtClean="0"/>
              <a:t> </a:t>
            </a:r>
            <a:r>
              <a:rPr lang="en-US" sz="2400" dirty="0" err="1" smtClean="0"/>
              <a:t>thể</a:t>
            </a:r>
            <a:r>
              <a:rPr lang="en-US" sz="2400" dirty="0" smtClean="0"/>
              <a:t> </a:t>
            </a:r>
            <a:r>
              <a:rPr lang="en-US" sz="2400" dirty="0" err="1" smtClean="0"/>
              <a:t>xem</a:t>
            </a:r>
            <a:r>
              <a:rPr lang="en-US" sz="2400" dirty="0" smtClean="0"/>
              <a:t> </a:t>
            </a:r>
            <a:r>
              <a:rPr lang="en-US" sz="2400" dirty="0" err="1" smtClean="0"/>
              <a:t>và</a:t>
            </a:r>
            <a:r>
              <a:rPr lang="en-US" sz="2400" dirty="0" smtClean="0"/>
              <a:t> </a:t>
            </a:r>
            <a:r>
              <a:rPr lang="en-US" sz="2400" dirty="0" err="1" smtClean="0"/>
              <a:t>thay</a:t>
            </a:r>
            <a:r>
              <a:rPr lang="en-US" sz="2400" dirty="0" smtClean="0"/>
              <a:t> </a:t>
            </a:r>
            <a:r>
              <a:rPr lang="en-US" sz="2400" dirty="0" err="1" smtClean="0"/>
              <a:t>đổi</a:t>
            </a:r>
            <a:r>
              <a:rPr lang="en-US" sz="2400" dirty="0" smtClean="0"/>
              <a:t> </a:t>
            </a:r>
            <a:r>
              <a:rPr lang="en-US" sz="2400" dirty="0" err="1" smtClean="0"/>
              <a:t>các</a:t>
            </a:r>
            <a:r>
              <a:rPr lang="en-US" sz="2400" dirty="0" smtClean="0"/>
              <a:t> </a:t>
            </a:r>
            <a:r>
              <a:rPr lang="en-US" sz="2400" dirty="0" err="1" smtClean="0"/>
              <a:t>thông</a:t>
            </a:r>
            <a:r>
              <a:rPr lang="en-US" sz="2400" dirty="0" smtClean="0"/>
              <a:t> tin chi </a:t>
            </a:r>
            <a:r>
              <a:rPr lang="en-US" sz="2400" dirty="0" err="1" smtClean="0"/>
              <a:t>phí</a:t>
            </a:r>
            <a:r>
              <a:rPr lang="en-US" sz="2400" dirty="0" smtClean="0"/>
              <a:t> </a:t>
            </a:r>
            <a:r>
              <a:rPr lang="en-US" sz="2400" dirty="0" err="1" smtClean="0"/>
              <a:t>làm</a:t>
            </a:r>
            <a:r>
              <a:rPr lang="en-US" sz="2400" dirty="0" smtClean="0"/>
              <a:t> </a:t>
            </a:r>
            <a:r>
              <a:rPr lang="en-US" sz="2400" dirty="0" err="1" smtClean="0"/>
              <a:t>việc</a:t>
            </a:r>
            <a:r>
              <a:rPr lang="en-US" sz="2400" dirty="0" smtClean="0"/>
              <a:t> </a:t>
            </a:r>
            <a:r>
              <a:rPr lang="en-US" sz="2400" dirty="0" err="1" smtClean="0"/>
              <a:t>từng</a:t>
            </a:r>
            <a:r>
              <a:rPr lang="en-US" sz="2400" dirty="0" smtClean="0"/>
              <a:t> </a:t>
            </a:r>
            <a:r>
              <a:rPr lang="en-US" sz="2400" dirty="0" err="1" smtClean="0"/>
              <a:t>giờ</a:t>
            </a:r>
            <a:r>
              <a:rPr lang="en-US" sz="2400" dirty="0" smtClean="0"/>
              <a:t> </a:t>
            </a:r>
            <a:r>
              <a:rPr lang="en-US" sz="2400" dirty="0" err="1" smtClean="0"/>
              <a:t>của</a:t>
            </a:r>
            <a:r>
              <a:rPr lang="en-US" sz="2400" dirty="0" smtClean="0"/>
              <a:t> </a:t>
            </a:r>
            <a:r>
              <a:rPr lang="en-US" sz="2400" dirty="0" err="1" smtClean="0"/>
              <a:t>tài</a:t>
            </a:r>
            <a:r>
              <a:rPr lang="en-US" sz="2400" dirty="0" smtClean="0"/>
              <a:t> </a:t>
            </a:r>
            <a:r>
              <a:rPr lang="en-US" sz="2400" dirty="0" err="1" smtClean="0"/>
              <a:t>nguyên</a:t>
            </a:r>
            <a:r>
              <a:rPr lang="en-US" sz="2400" dirty="0" smtClean="0"/>
              <a:t>.</a:t>
            </a:r>
            <a:endParaRPr lang="en-US" sz="2400" dirty="0"/>
          </a:p>
        </p:txBody>
      </p:sp>
      <p:pic>
        <p:nvPicPr>
          <p:cNvPr id="13" name="Picture 12"/>
          <p:cNvPicPr/>
          <p:nvPr/>
        </p:nvPicPr>
        <p:blipFill>
          <a:blip r:embed="rId3" cstate="print"/>
          <a:srcRect/>
          <a:stretch>
            <a:fillRect/>
          </a:stretch>
        </p:blipFill>
        <p:spPr bwMode="auto">
          <a:xfrm>
            <a:off x="533400" y="1295400"/>
            <a:ext cx="7848600" cy="379281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Điều chỉnh chi phí</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34</a:t>
            </a:fld>
            <a:endParaRPr lang="en-US" dirty="0"/>
          </a:p>
        </p:txBody>
      </p:sp>
      <p:pic>
        <p:nvPicPr>
          <p:cNvPr id="13" name="Content Placeholder 12"/>
          <p:cNvPicPr>
            <a:picLocks noGrp="1"/>
          </p:cNvPicPr>
          <p:nvPr>
            <p:ph sz="quarter" idx="1"/>
          </p:nvPr>
        </p:nvPicPr>
        <p:blipFill>
          <a:blip r:embed="rId2" cstate="print"/>
          <a:srcRect/>
          <a:stretch>
            <a:fillRect/>
          </a:stretch>
        </p:blipFill>
        <p:spPr bwMode="auto">
          <a:xfrm>
            <a:off x="1143000" y="1905000"/>
            <a:ext cx="6248400" cy="3581400"/>
          </a:xfrm>
          <a:prstGeom prst="rect">
            <a:avLst/>
          </a:prstGeom>
          <a:noFill/>
          <a:ln w="9525">
            <a:noFill/>
            <a:miter lim="800000"/>
            <a:headEnd/>
            <a:tailEnd/>
          </a:ln>
        </p:spPr>
      </p:pic>
      <p:pic>
        <p:nvPicPr>
          <p:cNvPr id="5" name="Picture 43" descr="087"/>
          <p:cNvPicPr>
            <a:picLocks noChangeAspect="1" noChangeArrowheads="1"/>
          </p:cNvPicPr>
          <p:nvPr/>
        </p:nvPicPr>
        <p:blipFill>
          <a:blip r:embed="rId3"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57200" y="5715000"/>
            <a:ext cx="7696200" cy="707886"/>
          </a:xfrm>
          <a:prstGeom prst="rect">
            <a:avLst/>
          </a:prstGeom>
          <a:noFill/>
        </p:spPr>
        <p:txBody>
          <a:bodyPr wrap="square" rtlCol="0">
            <a:spAutoFit/>
          </a:bodyPr>
          <a:lstStyle/>
          <a:p>
            <a:r>
              <a:rPr lang="en-US" sz="2000" dirty="0" smtClean="0"/>
              <a:t>K</a:t>
            </a:r>
            <a:r>
              <a:rPr lang="vi-VN" sz="2000" dirty="0" smtClean="0"/>
              <a:t>hi có nhiều mức giá tương ứng với mỗi thời điểm trong quá trình thực hiện trên một </a:t>
            </a:r>
            <a:r>
              <a:rPr lang="en-US" sz="2000" dirty="0" err="1" smtClean="0"/>
              <a:t>tài</a:t>
            </a:r>
            <a:r>
              <a:rPr lang="en-US" sz="2000" dirty="0" smtClean="0"/>
              <a:t> </a:t>
            </a:r>
            <a:r>
              <a:rPr lang="en-US" sz="2000" dirty="0" err="1" smtClean="0"/>
              <a:t>nguyên</a:t>
            </a:r>
            <a:r>
              <a:rPr lang="en-US" sz="2000" dirty="0" smtClean="0"/>
              <a:t> </a:t>
            </a:r>
            <a:r>
              <a:rPr lang="en-US" sz="2000" dirty="0" err="1" smtClean="0"/>
              <a:t>ta</a:t>
            </a:r>
            <a:r>
              <a:rPr lang="en-US" sz="2000" dirty="0" smtClean="0"/>
              <a:t> </a:t>
            </a:r>
            <a:r>
              <a:rPr lang="en-US" sz="2000" dirty="0" err="1" smtClean="0"/>
              <a:t>có</a:t>
            </a:r>
            <a:r>
              <a:rPr lang="en-US" sz="2000" dirty="0" smtClean="0"/>
              <a:t> </a:t>
            </a:r>
            <a:r>
              <a:rPr lang="en-US" sz="2000" dirty="0" err="1" smtClean="0"/>
              <a:t>thể</a:t>
            </a:r>
            <a:r>
              <a:rPr lang="en-US" sz="2000" dirty="0" smtClean="0"/>
              <a:t> </a:t>
            </a:r>
            <a:r>
              <a:rPr lang="en-US" sz="2000" dirty="0" err="1" smtClean="0"/>
              <a:t>dùng</a:t>
            </a:r>
            <a:r>
              <a:rPr lang="en-US" sz="2000" dirty="0" smtClean="0"/>
              <a:t> </a:t>
            </a:r>
            <a:r>
              <a:rPr lang="en-US" sz="2000" dirty="0" err="1" smtClean="0"/>
              <a:t>chức</a:t>
            </a:r>
            <a:r>
              <a:rPr lang="en-US" sz="2000" dirty="0" smtClean="0"/>
              <a:t> </a:t>
            </a:r>
            <a:r>
              <a:rPr lang="en-US" sz="2000" dirty="0" err="1" smtClean="0"/>
              <a:t>năng</a:t>
            </a:r>
            <a:r>
              <a:rPr lang="en-US" sz="2000" dirty="0" smtClean="0"/>
              <a:t> </a:t>
            </a:r>
            <a:r>
              <a:rPr lang="en-US" sz="2000" dirty="0" err="1" smtClean="0"/>
              <a:t>này</a:t>
            </a:r>
            <a:r>
              <a:rPr lang="en-US" sz="2000" dirty="0" smtClean="0"/>
              <a:t> </a:t>
            </a:r>
            <a:r>
              <a:rPr lang="en-US" sz="2000" dirty="0" err="1" smtClean="0"/>
              <a:t>để</a:t>
            </a:r>
            <a:r>
              <a:rPr lang="en-US" sz="2000" dirty="0" smtClean="0"/>
              <a:t> </a:t>
            </a:r>
            <a:r>
              <a:rPr lang="en-US" sz="2000" dirty="0" err="1" smtClean="0"/>
              <a:t>giải</a:t>
            </a:r>
            <a:r>
              <a:rPr lang="en-US" sz="2000" dirty="0" smtClean="0"/>
              <a:t> </a:t>
            </a:r>
            <a:r>
              <a:rPr lang="en-US" sz="2000" dirty="0" err="1" smtClean="0"/>
              <a:t>quyết</a:t>
            </a:r>
            <a:r>
              <a:rPr lang="en-US" sz="2000" dirty="0" smtClean="0"/>
              <a:t>.</a:t>
            </a:r>
            <a:endParaRPr lang="en-US" sz="2000" dirty="0"/>
          </a:p>
        </p:txBody>
      </p:sp>
      <p:sp>
        <p:nvSpPr>
          <p:cNvPr id="14" name="TextBox 13"/>
          <p:cNvSpPr txBox="1"/>
          <p:nvPr/>
        </p:nvSpPr>
        <p:spPr>
          <a:xfrm>
            <a:off x="381000" y="990600"/>
            <a:ext cx="7543800" cy="830997"/>
          </a:xfrm>
          <a:prstGeom prst="rect">
            <a:avLst/>
          </a:prstGeom>
          <a:noFill/>
        </p:spPr>
        <p:txBody>
          <a:bodyPr wrap="square" rtlCol="0">
            <a:spAutoFit/>
          </a:bodyPr>
          <a:lstStyle/>
          <a:p>
            <a:r>
              <a:rPr lang="en-US" sz="2400" dirty="0" err="1" smtClean="0"/>
              <a:t>Tại</a:t>
            </a:r>
            <a:r>
              <a:rPr lang="en-US" sz="2400" dirty="0" smtClean="0"/>
              <a:t> </a:t>
            </a:r>
            <a:r>
              <a:rPr lang="en-US" sz="2400" dirty="0" err="1" smtClean="0"/>
              <a:t>các</a:t>
            </a:r>
            <a:r>
              <a:rPr lang="en-US" sz="2400" dirty="0" smtClean="0"/>
              <a:t> </a:t>
            </a:r>
            <a:r>
              <a:rPr lang="en-US" sz="2400" dirty="0" err="1" smtClean="0"/>
              <a:t>thẻ</a:t>
            </a:r>
            <a:r>
              <a:rPr lang="en-US" sz="2400" dirty="0" smtClean="0"/>
              <a:t> con </a:t>
            </a:r>
            <a:r>
              <a:rPr lang="en-US" sz="2400" dirty="0" smtClean="0">
                <a:solidFill>
                  <a:srgbClr val="FFC000"/>
                </a:solidFill>
              </a:rPr>
              <a:t>A</a:t>
            </a:r>
            <a:r>
              <a:rPr lang="en-US" sz="2400" dirty="0" smtClean="0"/>
              <a:t>, </a:t>
            </a:r>
            <a:r>
              <a:rPr lang="en-US" sz="2400" dirty="0" smtClean="0">
                <a:solidFill>
                  <a:srgbClr val="FFC000"/>
                </a:solidFill>
              </a:rPr>
              <a:t>B</a:t>
            </a:r>
            <a:r>
              <a:rPr lang="en-US" sz="2400" dirty="0" smtClean="0"/>
              <a:t> ,</a:t>
            </a:r>
            <a:r>
              <a:rPr lang="en-US" sz="2400" dirty="0" smtClean="0">
                <a:solidFill>
                  <a:srgbClr val="FFC000"/>
                </a:solidFill>
              </a:rPr>
              <a:t>C</a:t>
            </a:r>
            <a:r>
              <a:rPr lang="en-US" sz="2400" dirty="0" smtClean="0"/>
              <a:t>, </a:t>
            </a:r>
            <a:r>
              <a:rPr lang="en-US" sz="2400" dirty="0" smtClean="0">
                <a:solidFill>
                  <a:srgbClr val="FFC000"/>
                </a:solidFill>
              </a:rPr>
              <a:t>D</a:t>
            </a:r>
            <a:r>
              <a:rPr lang="en-US" sz="2400" dirty="0" smtClean="0"/>
              <a:t>, </a:t>
            </a:r>
            <a:r>
              <a:rPr lang="en-US" sz="2400" dirty="0" smtClean="0">
                <a:solidFill>
                  <a:srgbClr val="FFC000"/>
                </a:solidFill>
              </a:rPr>
              <a:t>E</a:t>
            </a:r>
            <a:r>
              <a:rPr lang="en-US" sz="2400" dirty="0" smtClean="0"/>
              <a:t> </a:t>
            </a:r>
            <a:r>
              <a:rPr lang="en-US" sz="2400" dirty="0" err="1" smtClean="0"/>
              <a:t>ta</a:t>
            </a:r>
            <a:r>
              <a:rPr lang="en-US" sz="2400" dirty="0" smtClean="0"/>
              <a:t> </a:t>
            </a:r>
            <a:r>
              <a:rPr lang="en-US" sz="2400" dirty="0" err="1" smtClean="0"/>
              <a:t>có</a:t>
            </a:r>
            <a:r>
              <a:rPr lang="en-US" sz="2400" dirty="0" smtClean="0"/>
              <a:t> </a:t>
            </a:r>
            <a:r>
              <a:rPr lang="en-US" sz="2400" dirty="0" err="1" smtClean="0"/>
              <a:t>thể</a:t>
            </a:r>
            <a:r>
              <a:rPr lang="en-US" sz="2400" dirty="0" smtClean="0"/>
              <a:t> </a:t>
            </a:r>
            <a:r>
              <a:rPr lang="en-US" sz="2400" dirty="0" err="1" smtClean="0"/>
              <a:t>điền</a:t>
            </a:r>
            <a:r>
              <a:rPr lang="en-US" sz="2400" dirty="0" smtClean="0"/>
              <a:t>  </a:t>
            </a:r>
            <a:r>
              <a:rPr lang="en-US" sz="2400" dirty="0" err="1" smtClean="0"/>
              <a:t>và</a:t>
            </a:r>
            <a:r>
              <a:rPr lang="en-US" sz="2400" dirty="0" smtClean="0"/>
              <a:t> </a:t>
            </a:r>
            <a:r>
              <a:rPr lang="en-US" sz="2400" dirty="0" err="1" smtClean="0"/>
              <a:t>sửa</a:t>
            </a:r>
            <a:r>
              <a:rPr lang="en-US" sz="2400" dirty="0" smtClean="0"/>
              <a:t> </a:t>
            </a:r>
            <a:r>
              <a:rPr lang="en-US" sz="2400" dirty="0" err="1" smtClean="0"/>
              <a:t>chữa</a:t>
            </a:r>
            <a:r>
              <a:rPr lang="en-US" sz="2400" dirty="0" smtClean="0"/>
              <a:t> </a:t>
            </a:r>
            <a:r>
              <a:rPr lang="en-US" sz="2400" dirty="0" err="1" smtClean="0"/>
              <a:t>thông</a:t>
            </a:r>
            <a:r>
              <a:rPr lang="en-US" sz="2400" dirty="0" smtClean="0"/>
              <a:t> tin </a:t>
            </a:r>
            <a:r>
              <a:rPr lang="en-US" sz="2400" dirty="0" err="1" smtClean="0"/>
              <a:t>giá</a:t>
            </a:r>
            <a:r>
              <a:rPr lang="en-US" sz="2400" dirty="0" smtClean="0"/>
              <a:t> </a:t>
            </a:r>
            <a:r>
              <a:rPr lang="en-US" sz="2400" dirty="0" err="1" smtClean="0"/>
              <a:t>cả</a:t>
            </a:r>
            <a:r>
              <a:rPr lang="en-US" sz="2400" dirty="0" smtClean="0"/>
              <a:t> </a:t>
            </a:r>
            <a:r>
              <a:rPr lang="en-US" sz="2400" dirty="0" err="1" smtClean="0"/>
              <a:t>từng</a:t>
            </a:r>
            <a:r>
              <a:rPr lang="en-US" sz="2400" dirty="0" smtClean="0"/>
              <a:t> </a:t>
            </a:r>
            <a:r>
              <a:rPr lang="en-US" sz="2400" dirty="0" err="1" smtClean="0"/>
              <a:t>thời</a:t>
            </a:r>
            <a:r>
              <a:rPr lang="en-US" sz="2400" dirty="0" smtClean="0"/>
              <a:t> </a:t>
            </a:r>
            <a:r>
              <a:rPr lang="en-US" sz="2400" dirty="0" err="1" smtClean="0"/>
              <a:t>điểm</a:t>
            </a:r>
            <a:r>
              <a:rPr lang="en-US" sz="2400" dirty="0" smtClean="0"/>
              <a:t> </a:t>
            </a:r>
            <a:r>
              <a:rPr lang="en-US" sz="2400" dirty="0" err="1" smtClean="0"/>
              <a:t>của</a:t>
            </a:r>
            <a:r>
              <a:rPr lang="en-US" sz="2400" dirty="0" smtClean="0"/>
              <a:t> </a:t>
            </a:r>
            <a:r>
              <a:rPr lang="en-US" sz="2400" dirty="0" err="1" smtClean="0"/>
              <a:t>tài</a:t>
            </a:r>
            <a:r>
              <a:rPr lang="en-US" sz="2400" dirty="0" smtClean="0"/>
              <a:t> </a:t>
            </a:r>
            <a:r>
              <a:rPr lang="en-US" sz="2400" dirty="0" err="1" smtClean="0"/>
              <a:t>nguyên</a:t>
            </a:r>
            <a:r>
              <a:rPr lang="en-US" sz="2400" dirty="0" smtClean="0"/>
              <a:t>.</a:t>
            </a:r>
            <a:endParaRPr lang="en-US" sz="2400"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Điều chỉnh thời gian có thể làm việc</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35</a:t>
            </a:fld>
            <a:endParaRPr lang="en-US" dirty="0"/>
          </a:p>
        </p:txBody>
      </p:sp>
      <p:sp>
        <p:nvSpPr>
          <p:cNvPr id="3" name="Content Placeholder 2"/>
          <p:cNvSpPr>
            <a:spLocks noGrp="1"/>
          </p:cNvSpPr>
          <p:nvPr>
            <p:ph sz="quarter" idx="1"/>
          </p:nvPr>
        </p:nvSpPr>
        <p:spPr>
          <a:xfrm>
            <a:off x="457200" y="1066800"/>
            <a:ext cx="8229600" cy="4572000"/>
          </a:xfrm>
        </p:spPr>
        <p:txBody>
          <a:bodyPr/>
          <a:lstStyle/>
          <a:p>
            <a:pPr>
              <a:lnSpc>
                <a:spcPct val="150000"/>
              </a:lnSpc>
              <a:buNone/>
            </a:pPr>
            <a:endParaRPr lang="en-US" sz="2400" dirty="0" smtClean="0"/>
          </a:p>
          <a:p>
            <a:pPr>
              <a:lnSpc>
                <a:spcPct val="150000"/>
              </a:lnSpc>
              <a:buNone/>
            </a:pPr>
            <a:endParaRPr lang="en-US" sz="2400" dirty="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57200" y="990600"/>
            <a:ext cx="8153400" cy="707886"/>
          </a:xfrm>
          <a:prstGeom prst="rect">
            <a:avLst/>
          </a:prstGeom>
          <a:noFill/>
        </p:spPr>
        <p:txBody>
          <a:bodyPr wrap="square" rtlCol="0">
            <a:spAutoFit/>
          </a:bodyPr>
          <a:lstStyle/>
          <a:p>
            <a:r>
              <a:rPr lang="en-US" sz="2000" dirty="0" err="1" smtClean="0"/>
              <a:t>Trong</a:t>
            </a:r>
            <a:r>
              <a:rPr lang="en-US" sz="2000" dirty="0" smtClean="0"/>
              <a:t> </a:t>
            </a:r>
            <a:r>
              <a:rPr lang="en-US" sz="2000" dirty="0" err="1" smtClean="0"/>
              <a:t>thẻ</a:t>
            </a:r>
            <a:r>
              <a:rPr lang="en-US" sz="2000" dirty="0" smtClean="0"/>
              <a:t> </a:t>
            </a:r>
            <a:r>
              <a:rPr lang="en-US" sz="2000" dirty="0" smtClean="0">
                <a:solidFill>
                  <a:srgbClr val="FFC000"/>
                </a:solidFill>
              </a:rPr>
              <a:t>General</a:t>
            </a:r>
            <a:r>
              <a:rPr lang="en-US" sz="2000" dirty="0" smtClean="0"/>
              <a:t> </a:t>
            </a:r>
            <a:r>
              <a:rPr lang="en-US" sz="2000" dirty="0" err="1" smtClean="0"/>
              <a:t>tại</a:t>
            </a:r>
            <a:r>
              <a:rPr lang="en-US" sz="2000" dirty="0" smtClean="0"/>
              <a:t> </a:t>
            </a:r>
            <a:r>
              <a:rPr lang="en-US" sz="2000" dirty="0" err="1" smtClean="0"/>
              <a:t>bảng</a:t>
            </a:r>
            <a:r>
              <a:rPr lang="en-US" sz="2000" dirty="0" smtClean="0"/>
              <a:t> </a:t>
            </a:r>
            <a:r>
              <a:rPr lang="en-US" sz="2000" dirty="0" smtClean="0">
                <a:solidFill>
                  <a:srgbClr val="FFC000"/>
                </a:solidFill>
              </a:rPr>
              <a:t>Resource Availability </a:t>
            </a:r>
            <a:r>
              <a:rPr lang="en-US" sz="2000" dirty="0" err="1" smtClean="0"/>
              <a:t>ta</a:t>
            </a:r>
            <a:r>
              <a:rPr lang="en-US" sz="2000" dirty="0" smtClean="0"/>
              <a:t> </a:t>
            </a:r>
            <a:r>
              <a:rPr lang="en-US" sz="2000" dirty="0" err="1" smtClean="0"/>
              <a:t>có</a:t>
            </a:r>
            <a:r>
              <a:rPr lang="en-US" sz="2000" dirty="0" smtClean="0"/>
              <a:t> </a:t>
            </a:r>
            <a:r>
              <a:rPr lang="en-US" sz="2000" dirty="0" err="1" smtClean="0"/>
              <a:t>thể</a:t>
            </a:r>
            <a:r>
              <a:rPr lang="en-US" sz="2000" dirty="0" smtClean="0"/>
              <a:t> </a:t>
            </a:r>
            <a:r>
              <a:rPr lang="en-US" sz="2000" dirty="0" err="1" smtClean="0"/>
              <a:t>bổ</a:t>
            </a:r>
            <a:r>
              <a:rPr lang="en-US" sz="2000" dirty="0" smtClean="0"/>
              <a:t> sung </a:t>
            </a:r>
            <a:r>
              <a:rPr lang="en-US" sz="2000" dirty="0" err="1" smtClean="0"/>
              <a:t>thông</a:t>
            </a:r>
            <a:r>
              <a:rPr lang="en-US" sz="2000" dirty="0" smtClean="0"/>
              <a:t> tin </a:t>
            </a:r>
            <a:r>
              <a:rPr lang="en-US" sz="2000" dirty="0" err="1" smtClean="0"/>
              <a:t>về</a:t>
            </a:r>
            <a:r>
              <a:rPr lang="en-US" sz="2000" dirty="0" smtClean="0"/>
              <a:t> </a:t>
            </a:r>
            <a:r>
              <a:rPr lang="en-US" sz="2000" dirty="0" err="1" smtClean="0"/>
              <a:t>thời</a:t>
            </a:r>
            <a:r>
              <a:rPr lang="en-US" sz="2000" dirty="0" smtClean="0"/>
              <a:t> </a:t>
            </a:r>
            <a:r>
              <a:rPr lang="en-US" sz="2000" dirty="0" err="1" smtClean="0"/>
              <a:t>gian</a:t>
            </a:r>
            <a:r>
              <a:rPr lang="en-US" sz="2000" dirty="0" smtClean="0"/>
              <a:t> </a:t>
            </a:r>
            <a:r>
              <a:rPr lang="en-US" sz="2000" dirty="0" err="1" smtClean="0"/>
              <a:t>mà</a:t>
            </a:r>
            <a:r>
              <a:rPr lang="en-US" sz="2000" dirty="0" smtClean="0"/>
              <a:t> </a:t>
            </a:r>
            <a:r>
              <a:rPr lang="en-US" sz="2000" dirty="0" err="1" smtClean="0"/>
              <a:t>tài</a:t>
            </a:r>
            <a:r>
              <a:rPr lang="en-US" sz="2000" dirty="0" smtClean="0"/>
              <a:t> </a:t>
            </a:r>
            <a:r>
              <a:rPr lang="en-US" sz="2000" dirty="0" err="1" smtClean="0"/>
              <a:t>nguyên</a:t>
            </a:r>
            <a:r>
              <a:rPr lang="en-US" sz="2000" dirty="0" smtClean="0"/>
              <a:t> </a:t>
            </a:r>
            <a:r>
              <a:rPr lang="en-US" sz="2000" dirty="0" err="1" smtClean="0"/>
              <a:t>có</a:t>
            </a:r>
            <a:r>
              <a:rPr lang="en-US" sz="2000" dirty="0" smtClean="0"/>
              <a:t> </a:t>
            </a:r>
            <a:r>
              <a:rPr lang="en-US" sz="2000" dirty="0" err="1" smtClean="0"/>
              <a:t>hiệu</a:t>
            </a:r>
            <a:r>
              <a:rPr lang="en-US" sz="2000" dirty="0" smtClean="0"/>
              <a:t> </a:t>
            </a:r>
            <a:r>
              <a:rPr lang="en-US" sz="2000" dirty="0" err="1" smtClean="0"/>
              <a:t>lực</a:t>
            </a:r>
            <a:r>
              <a:rPr lang="en-US" sz="2000" dirty="0" smtClean="0"/>
              <a:t>(</a:t>
            </a:r>
            <a:r>
              <a:rPr lang="en-US" sz="2000" dirty="0" err="1" smtClean="0"/>
              <a:t>tức</a:t>
            </a:r>
            <a:r>
              <a:rPr lang="en-US" sz="2000" dirty="0" smtClean="0"/>
              <a:t> </a:t>
            </a:r>
            <a:r>
              <a:rPr lang="en-US" sz="2000" dirty="0" err="1" smtClean="0"/>
              <a:t>là</a:t>
            </a:r>
            <a:r>
              <a:rPr lang="en-US" sz="2000" dirty="0" smtClean="0"/>
              <a:t> </a:t>
            </a:r>
            <a:r>
              <a:rPr lang="en-US" sz="2000" dirty="0" err="1" smtClean="0"/>
              <a:t>có</a:t>
            </a:r>
            <a:r>
              <a:rPr lang="en-US" sz="2000" dirty="0" smtClean="0"/>
              <a:t> </a:t>
            </a:r>
            <a:r>
              <a:rPr lang="en-US" sz="2000" dirty="0" err="1" smtClean="0"/>
              <a:t>thể</a:t>
            </a:r>
            <a:r>
              <a:rPr lang="en-US" sz="2000" dirty="0" smtClean="0"/>
              <a:t> </a:t>
            </a:r>
            <a:r>
              <a:rPr lang="en-US" sz="2000" dirty="0" err="1" smtClean="0"/>
              <a:t>sử</a:t>
            </a:r>
            <a:r>
              <a:rPr lang="en-US" sz="2000" dirty="0" smtClean="0"/>
              <a:t> </a:t>
            </a:r>
            <a:r>
              <a:rPr lang="en-US" sz="2000" dirty="0" err="1" smtClean="0"/>
              <a:t>dụng</a:t>
            </a:r>
            <a:r>
              <a:rPr lang="en-US" sz="2000" dirty="0" smtClean="0"/>
              <a:t> </a:t>
            </a:r>
            <a:r>
              <a:rPr lang="en-US" sz="2000" dirty="0" err="1" smtClean="0"/>
              <a:t>được</a:t>
            </a:r>
            <a:r>
              <a:rPr lang="en-US" sz="2000" dirty="0" smtClean="0"/>
              <a:t>).</a:t>
            </a:r>
            <a:endParaRPr lang="en-US" sz="2000" dirty="0"/>
          </a:p>
        </p:txBody>
      </p:sp>
      <p:sp>
        <p:nvSpPr>
          <p:cNvPr id="11" name="TextBox 10"/>
          <p:cNvSpPr txBox="1"/>
          <p:nvPr/>
        </p:nvSpPr>
        <p:spPr>
          <a:xfrm>
            <a:off x="533400" y="5791200"/>
            <a:ext cx="8153400" cy="707886"/>
          </a:xfrm>
          <a:prstGeom prst="rect">
            <a:avLst/>
          </a:prstGeom>
          <a:noFill/>
        </p:spPr>
        <p:txBody>
          <a:bodyPr wrap="square" rtlCol="0">
            <a:spAutoFit/>
          </a:bodyPr>
          <a:lstStyle/>
          <a:p>
            <a:r>
              <a:rPr lang="en-US" sz="2000" dirty="0" err="1" smtClean="0"/>
              <a:t>Chức</a:t>
            </a:r>
            <a:r>
              <a:rPr lang="en-US" sz="2000" dirty="0" smtClean="0"/>
              <a:t> </a:t>
            </a:r>
            <a:r>
              <a:rPr lang="en-US" sz="2000" dirty="0" err="1" smtClean="0"/>
              <a:t>năng</a:t>
            </a:r>
            <a:r>
              <a:rPr lang="en-US" sz="2000" dirty="0" smtClean="0"/>
              <a:t> </a:t>
            </a:r>
            <a:r>
              <a:rPr lang="en-US" sz="2000" dirty="0" err="1" smtClean="0"/>
              <a:t>này</a:t>
            </a:r>
            <a:r>
              <a:rPr lang="en-US" sz="2000" dirty="0" smtClean="0"/>
              <a:t> </a:t>
            </a:r>
            <a:r>
              <a:rPr lang="en-US" sz="2000" dirty="0" err="1" smtClean="0"/>
              <a:t>được</a:t>
            </a:r>
            <a:r>
              <a:rPr lang="en-US" sz="2000" dirty="0" smtClean="0"/>
              <a:t> </a:t>
            </a:r>
            <a:r>
              <a:rPr lang="en-US" sz="2000" dirty="0" err="1" smtClean="0"/>
              <a:t>sử</a:t>
            </a:r>
            <a:r>
              <a:rPr lang="en-US" sz="2000" dirty="0" smtClean="0"/>
              <a:t> </a:t>
            </a:r>
            <a:r>
              <a:rPr lang="en-US" sz="2000" dirty="0" err="1" smtClean="0"/>
              <a:t>dụng</a:t>
            </a:r>
            <a:r>
              <a:rPr lang="en-US" sz="2000" dirty="0" smtClean="0"/>
              <a:t> </a:t>
            </a:r>
            <a:r>
              <a:rPr lang="en-US" sz="2000" dirty="0" err="1" smtClean="0"/>
              <a:t>trong</a:t>
            </a:r>
            <a:r>
              <a:rPr lang="en-US" sz="2000" dirty="0" smtClean="0"/>
              <a:t> </a:t>
            </a:r>
            <a:r>
              <a:rPr lang="en-US" sz="2000" dirty="0" err="1" smtClean="0"/>
              <a:t>trường</a:t>
            </a:r>
            <a:r>
              <a:rPr lang="en-US" sz="2000" dirty="0" smtClean="0"/>
              <a:t> </a:t>
            </a:r>
            <a:r>
              <a:rPr lang="en-US" sz="2000" dirty="0" err="1" smtClean="0"/>
              <a:t>hợp</a:t>
            </a:r>
            <a:r>
              <a:rPr lang="en-US" sz="2000" dirty="0" smtClean="0"/>
              <a:t> </a:t>
            </a:r>
            <a:r>
              <a:rPr lang="en-US" sz="2000" dirty="0" err="1" smtClean="0"/>
              <a:t>tài</a:t>
            </a:r>
            <a:r>
              <a:rPr lang="en-US" sz="2000" dirty="0" smtClean="0"/>
              <a:t> </a:t>
            </a:r>
            <a:r>
              <a:rPr lang="en-US" sz="2000" dirty="0" err="1" smtClean="0"/>
              <a:t>nguyên</a:t>
            </a:r>
            <a:r>
              <a:rPr lang="en-US" sz="2000" dirty="0" smtClean="0"/>
              <a:t> </a:t>
            </a:r>
            <a:r>
              <a:rPr lang="en-US" sz="2000" dirty="0" err="1" smtClean="0"/>
              <a:t>chỉ</a:t>
            </a:r>
            <a:r>
              <a:rPr lang="en-US" sz="2000" dirty="0" smtClean="0"/>
              <a:t> </a:t>
            </a:r>
            <a:r>
              <a:rPr lang="en-US" sz="2000" dirty="0" err="1" smtClean="0"/>
              <a:t>sử</a:t>
            </a:r>
            <a:r>
              <a:rPr lang="en-US" sz="2000" dirty="0" smtClean="0"/>
              <a:t> </a:t>
            </a:r>
            <a:r>
              <a:rPr lang="en-US" sz="2000" dirty="0" err="1" smtClean="0"/>
              <a:t>dụng</a:t>
            </a:r>
            <a:r>
              <a:rPr lang="en-US" sz="2000" dirty="0" smtClean="0"/>
              <a:t> </a:t>
            </a:r>
            <a:r>
              <a:rPr lang="en-US" sz="2000" dirty="0" err="1" smtClean="0"/>
              <a:t>được</a:t>
            </a:r>
            <a:r>
              <a:rPr lang="en-US" sz="2000" dirty="0" smtClean="0"/>
              <a:t> </a:t>
            </a:r>
            <a:r>
              <a:rPr lang="en-US" sz="2000" dirty="0" err="1" smtClean="0"/>
              <a:t>trong</a:t>
            </a:r>
            <a:r>
              <a:rPr lang="en-US" sz="2000" dirty="0" smtClean="0"/>
              <a:t> </a:t>
            </a:r>
            <a:r>
              <a:rPr lang="en-US" sz="2000" dirty="0" err="1" smtClean="0"/>
              <a:t>một</a:t>
            </a:r>
            <a:r>
              <a:rPr lang="en-US" sz="2000" dirty="0" smtClean="0"/>
              <a:t> </a:t>
            </a:r>
            <a:r>
              <a:rPr lang="en-US" sz="2000" dirty="0" err="1" smtClean="0"/>
              <a:t>số</a:t>
            </a:r>
            <a:r>
              <a:rPr lang="en-US" sz="2000" dirty="0" smtClean="0"/>
              <a:t> </a:t>
            </a:r>
            <a:r>
              <a:rPr lang="en-US" sz="2000" dirty="0" err="1" smtClean="0"/>
              <a:t>thời</a:t>
            </a:r>
            <a:r>
              <a:rPr lang="en-US" sz="2000" dirty="0" smtClean="0"/>
              <a:t> </a:t>
            </a:r>
            <a:r>
              <a:rPr lang="en-US" sz="2000" dirty="0" err="1" smtClean="0"/>
              <a:t>gian</a:t>
            </a:r>
            <a:r>
              <a:rPr lang="en-US" sz="2000" dirty="0" smtClean="0"/>
              <a:t> </a:t>
            </a:r>
            <a:r>
              <a:rPr lang="en-US" sz="2000" dirty="0" err="1" smtClean="0"/>
              <a:t>nhất</a:t>
            </a:r>
            <a:r>
              <a:rPr lang="en-US" sz="2000" dirty="0" smtClean="0"/>
              <a:t> </a:t>
            </a:r>
            <a:r>
              <a:rPr lang="en-US" sz="2000" dirty="0" err="1" smtClean="0"/>
              <a:t>định</a:t>
            </a:r>
            <a:r>
              <a:rPr lang="en-US" sz="2000" dirty="0" smtClean="0"/>
              <a:t>.</a:t>
            </a:r>
            <a:endParaRPr lang="en-US" sz="2000" dirty="0"/>
          </a:p>
        </p:txBody>
      </p:sp>
      <p:pic>
        <p:nvPicPr>
          <p:cNvPr id="10242" name="Picture 2"/>
          <p:cNvPicPr>
            <a:picLocks noChangeAspect="1" noChangeArrowheads="1"/>
          </p:cNvPicPr>
          <p:nvPr/>
        </p:nvPicPr>
        <p:blipFill>
          <a:blip r:embed="rId3" cstate="print"/>
          <a:srcRect/>
          <a:stretch>
            <a:fillRect/>
          </a:stretch>
        </p:blipFill>
        <p:spPr bwMode="auto">
          <a:xfrm>
            <a:off x="609600" y="1828800"/>
            <a:ext cx="7648575" cy="38004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Điều chỉnh work contour</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36</a:t>
            </a:fld>
            <a:endParaRPr lang="en-US" dirty="0"/>
          </a:p>
        </p:txBody>
      </p:sp>
      <p:sp>
        <p:nvSpPr>
          <p:cNvPr id="3" name="Content Placeholder 2"/>
          <p:cNvSpPr>
            <a:spLocks noGrp="1"/>
          </p:cNvSpPr>
          <p:nvPr>
            <p:ph sz="quarter" idx="1"/>
          </p:nvPr>
        </p:nvSpPr>
        <p:spPr>
          <a:xfrm>
            <a:off x="457200" y="1066800"/>
            <a:ext cx="7467600" cy="3657600"/>
          </a:xfrm>
        </p:spPr>
        <p:txBody>
          <a:bodyPr/>
          <a:lstStyle/>
          <a:p>
            <a:pPr lvl="1">
              <a:lnSpc>
                <a:spcPct val="150000"/>
              </a:lnSpc>
              <a:buFont typeface="Wingdings" pitchFamily="2" charset="2"/>
              <a:buChar char="v"/>
            </a:pPr>
            <a:endParaRPr lang="en-US" sz="2200" dirty="0" smtClean="0"/>
          </a:p>
          <a:p>
            <a:pPr>
              <a:lnSpc>
                <a:spcPct val="150000"/>
              </a:lnSpc>
              <a:buNone/>
            </a:pPr>
            <a:endParaRPr lang="en-US" sz="2400" dirty="0" smtClean="0"/>
          </a:p>
          <a:p>
            <a:pPr>
              <a:lnSpc>
                <a:spcPct val="150000"/>
              </a:lnSpc>
              <a:buNone/>
            </a:pPr>
            <a:endParaRPr lang="en-US" sz="2400" dirty="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p:cNvPicPr/>
          <p:nvPr/>
        </p:nvPicPr>
        <p:blipFill>
          <a:blip r:embed="rId3" cstate="print"/>
          <a:srcRect/>
          <a:stretch>
            <a:fillRect/>
          </a:stretch>
        </p:blipFill>
        <p:spPr bwMode="auto">
          <a:xfrm>
            <a:off x="685800" y="1219200"/>
            <a:ext cx="7239000" cy="3505200"/>
          </a:xfrm>
          <a:prstGeom prst="rect">
            <a:avLst/>
          </a:prstGeom>
          <a:noFill/>
          <a:ln w="9525">
            <a:noFill/>
            <a:miter lim="800000"/>
            <a:headEnd/>
            <a:tailEnd/>
          </a:ln>
        </p:spPr>
      </p:pic>
      <p:sp>
        <p:nvSpPr>
          <p:cNvPr id="12" name="TextBox 11"/>
          <p:cNvSpPr txBox="1"/>
          <p:nvPr/>
        </p:nvSpPr>
        <p:spPr>
          <a:xfrm>
            <a:off x="533400" y="5181600"/>
            <a:ext cx="7848600" cy="830997"/>
          </a:xfrm>
          <a:prstGeom prst="rect">
            <a:avLst/>
          </a:prstGeom>
          <a:noFill/>
        </p:spPr>
        <p:txBody>
          <a:bodyPr wrap="square" rtlCol="0">
            <a:spAutoFit/>
          </a:bodyPr>
          <a:lstStyle/>
          <a:p>
            <a:r>
              <a:rPr lang="vi-VN" sz="2400" dirty="0" smtClean="0">
                <a:latin typeface="Constantia" pitchFamily="18" charset="0"/>
              </a:rPr>
              <a:t>Kỹ thuật này hỗ trợ người dùng có thể chọn diễn biến sự việc của một </a:t>
            </a:r>
            <a:r>
              <a:rPr lang="en-US" sz="2400" dirty="0" err="1" smtClean="0">
                <a:latin typeface="Constantia" pitchFamily="18" charset="0"/>
              </a:rPr>
              <a:t>tài</a:t>
            </a:r>
            <a:r>
              <a:rPr lang="en-US" sz="2400" dirty="0" smtClean="0">
                <a:latin typeface="Constantia" pitchFamily="18" charset="0"/>
              </a:rPr>
              <a:t> </a:t>
            </a:r>
            <a:r>
              <a:rPr lang="en-US" sz="2400" dirty="0" err="1" smtClean="0">
                <a:latin typeface="Constantia" pitchFamily="18" charset="0"/>
              </a:rPr>
              <a:t>nguyên</a:t>
            </a:r>
            <a:r>
              <a:rPr lang="vi-VN" sz="2400" dirty="0" smtClean="0">
                <a:latin typeface="Constantia" pitchFamily="18" charset="0"/>
              </a:rPr>
              <a:t>. </a:t>
            </a:r>
            <a:endParaRPr lang="en-US" sz="2400" dirty="0">
              <a:latin typeface="Constantia" pitchFamily="18"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Ghi chú thông tin</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37</a:t>
            </a:fld>
            <a:endParaRPr lang="en-US" dirty="0"/>
          </a:p>
        </p:txBody>
      </p:sp>
      <p:sp>
        <p:nvSpPr>
          <p:cNvPr id="3" name="Content Placeholder 2"/>
          <p:cNvSpPr>
            <a:spLocks noGrp="1"/>
          </p:cNvSpPr>
          <p:nvPr>
            <p:ph sz="quarter" idx="1"/>
          </p:nvPr>
        </p:nvSpPr>
        <p:spPr>
          <a:xfrm>
            <a:off x="457200" y="1219200"/>
            <a:ext cx="7924800" cy="3962400"/>
          </a:xfrm>
        </p:spPr>
        <p:txBody>
          <a:bodyPr/>
          <a:lstStyle/>
          <a:p>
            <a:pPr>
              <a:lnSpc>
                <a:spcPct val="150000"/>
              </a:lnSpc>
              <a:buNone/>
            </a:pPr>
            <a:endParaRPr lang="en-US" sz="2400" dirty="0" smtClean="0"/>
          </a:p>
          <a:p>
            <a:pPr>
              <a:lnSpc>
                <a:spcPct val="150000"/>
              </a:lnSpc>
              <a:buNone/>
            </a:pPr>
            <a:endParaRPr lang="en-US" sz="2400" dirty="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09600" y="5181600"/>
            <a:ext cx="7239000" cy="830997"/>
          </a:xfrm>
          <a:prstGeom prst="rect">
            <a:avLst/>
          </a:prstGeom>
          <a:noFill/>
        </p:spPr>
        <p:txBody>
          <a:bodyPr wrap="square" rtlCol="0">
            <a:spAutoFit/>
          </a:bodyPr>
          <a:lstStyle/>
          <a:p>
            <a:r>
              <a:rPr lang="en-US" sz="2400" dirty="0" err="1" smtClean="0"/>
              <a:t>Trong</a:t>
            </a:r>
            <a:r>
              <a:rPr lang="en-US" sz="2400" dirty="0" smtClean="0"/>
              <a:t> </a:t>
            </a:r>
            <a:r>
              <a:rPr lang="en-US" sz="2400" dirty="0" err="1" smtClean="0"/>
              <a:t>thẻ</a:t>
            </a:r>
            <a:r>
              <a:rPr lang="en-US" sz="2400" dirty="0" smtClean="0"/>
              <a:t> </a:t>
            </a:r>
            <a:r>
              <a:rPr lang="en-US" sz="2400" dirty="0" smtClean="0">
                <a:solidFill>
                  <a:srgbClr val="FFC000"/>
                </a:solidFill>
              </a:rPr>
              <a:t>Notes</a:t>
            </a:r>
            <a:r>
              <a:rPr lang="en-US" sz="2400" dirty="0" smtClean="0"/>
              <a:t> </a:t>
            </a:r>
            <a:r>
              <a:rPr lang="en-US" sz="2400" dirty="0" err="1" smtClean="0"/>
              <a:t>ta</a:t>
            </a:r>
            <a:r>
              <a:rPr lang="en-US" sz="2400" dirty="0" smtClean="0"/>
              <a:t> </a:t>
            </a:r>
            <a:r>
              <a:rPr lang="en-US" sz="2400" dirty="0" err="1" smtClean="0"/>
              <a:t>có</a:t>
            </a:r>
            <a:r>
              <a:rPr lang="en-US" sz="2400" dirty="0" smtClean="0"/>
              <a:t> </a:t>
            </a:r>
            <a:r>
              <a:rPr lang="en-US" sz="2400" dirty="0" err="1" smtClean="0"/>
              <a:t>thể</a:t>
            </a:r>
            <a:r>
              <a:rPr lang="en-US" sz="2400" dirty="0" smtClean="0"/>
              <a:t> </a:t>
            </a:r>
            <a:r>
              <a:rPr lang="en-US" sz="2400" dirty="0" err="1" smtClean="0"/>
              <a:t>ghi</a:t>
            </a:r>
            <a:r>
              <a:rPr lang="en-US" sz="2400" dirty="0" smtClean="0"/>
              <a:t> </a:t>
            </a:r>
            <a:r>
              <a:rPr lang="en-US" sz="2400" dirty="0" err="1" smtClean="0"/>
              <a:t>chú</a:t>
            </a:r>
            <a:r>
              <a:rPr lang="en-US" sz="2400" dirty="0" smtClean="0"/>
              <a:t> </a:t>
            </a:r>
            <a:r>
              <a:rPr lang="en-US" sz="2400" dirty="0" err="1" smtClean="0"/>
              <a:t>những</a:t>
            </a:r>
            <a:r>
              <a:rPr lang="en-US" sz="2400" dirty="0" smtClean="0"/>
              <a:t> </a:t>
            </a:r>
            <a:r>
              <a:rPr lang="en-US" sz="2400" dirty="0" err="1" smtClean="0"/>
              <a:t>thông</a:t>
            </a:r>
            <a:r>
              <a:rPr lang="en-US" sz="2400" dirty="0" smtClean="0"/>
              <a:t> tin </a:t>
            </a:r>
            <a:r>
              <a:rPr lang="en-US" sz="2400" dirty="0" err="1" smtClean="0"/>
              <a:t>cần</a:t>
            </a:r>
            <a:r>
              <a:rPr lang="en-US" sz="2400" dirty="0" smtClean="0"/>
              <a:t> </a:t>
            </a:r>
            <a:r>
              <a:rPr lang="en-US" sz="2400" dirty="0" err="1" smtClean="0"/>
              <a:t>lưu</a:t>
            </a:r>
            <a:r>
              <a:rPr lang="en-US" sz="2400" dirty="0" smtClean="0"/>
              <a:t> ý </a:t>
            </a:r>
            <a:r>
              <a:rPr lang="en-US" sz="2400" dirty="0" err="1" smtClean="0"/>
              <a:t>của</a:t>
            </a:r>
            <a:r>
              <a:rPr lang="en-US" sz="2400" dirty="0" smtClean="0"/>
              <a:t> </a:t>
            </a:r>
            <a:r>
              <a:rPr lang="en-US" sz="2400" dirty="0" err="1" smtClean="0"/>
              <a:t>tài</a:t>
            </a:r>
            <a:r>
              <a:rPr lang="en-US" sz="2400" dirty="0" smtClean="0"/>
              <a:t> </a:t>
            </a:r>
            <a:r>
              <a:rPr lang="en-US" sz="2400" dirty="0" err="1" smtClean="0"/>
              <a:t>nguyên</a:t>
            </a:r>
            <a:r>
              <a:rPr lang="en-US" sz="2400" dirty="0" smtClean="0"/>
              <a:t>.</a:t>
            </a:r>
            <a:endParaRPr lang="en-US" sz="2400" dirty="0"/>
          </a:p>
        </p:txBody>
      </p:sp>
      <p:pic>
        <p:nvPicPr>
          <p:cNvPr id="9" name="Picture 8"/>
          <p:cNvPicPr/>
          <p:nvPr/>
        </p:nvPicPr>
        <p:blipFill>
          <a:blip r:embed="rId3" cstate="print"/>
          <a:srcRect/>
          <a:stretch>
            <a:fillRect/>
          </a:stretch>
        </p:blipFill>
        <p:spPr bwMode="auto">
          <a:xfrm>
            <a:off x="990600" y="1143000"/>
            <a:ext cx="6629400" cy="3733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Điều chỉnh thông tin</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38</a:t>
            </a:fld>
            <a:endParaRPr lang="en-US" dirty="0"/>
          </a:p>
        </p:txBody>
      </p:sp>
      <p:sp>
        <p:nvSpPr>
          <p:cNvPr id="3" name="Content Placeholder 2"/>
          <p:cNvSpPr>
            <a:spLocks noGrp="1"/>
          </p:cNvSpPr>
          <p:nvPr>
            <p:ph sz="quarter" idx="1"/>
          </p:nvPr>
        </p:nvSpPr>
        <p:spPr>
          <a:xfrm>
            <a:off x="457200" y="1219200"/>
            <a:ext cx="7924800" cy="3962400"/>
          </a:xfrm>
        </p:spPr>
        <p:txBody>
          <a:bodyPr/>
          <a:lstStyle/>
          <a:p>
            <a:pPr>
              <a:lnSpc>
                <a:spcPct val="150000"/>
              </a:lnSpc>
              <a:buNone/>
            </a:pPr>
            <a:endParaRPr lang="en-US" sz="2400" dirty="0" smtClean="0"/>
          </a:p>
          <a:p>
            <a:pPr>
              <a:lnSpc>
                <a:spcPct val="150000"/>
              </a:lnSpc>
              <a:buNone/>
            </a:pPr>
            <a:endParaRPr lang="en-US" sz="2400" dirty="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09600" y="5181600"/>
            <a:ext cx="7239000" cy="830997"/>
          </a:xfrm>
          <a:prstGeom prst="rect">
            <a:avLst/>
          </a:prstGeom>
          <a:noFill/>
        </p:spPr>
        <p:txBody>
          <a:bodyPr wrap="square" rtlCol="0">
            <a:spAutoFit/>
          </a:bodyPr>
          <a:lstStyle/>
          <a:p>
            <a:r>
              <a:rPr lang="en-US" sz="2400" dirty="0" smtClean="0"/>
              <a:t>Ta </a:t>
            </a:r>
            <a:r>
              <a:rPr lang="en-US" sz="2400" dirty="0" err="1" smtClean="0"/>
              <a:t>có</a:t>
            </a:r>
            <a:r>
              <a:rPr lang="en-US" sz="2400" dirty="0" smtClean="0"/>
              <a:t> </a:t>
            </a:r>
            <a:r>
              <a:rPr lang="en-US" sz="2400" dirty="0" err="1" smtClean="0"/>
              <a:t>thể</a:t>
            </a:r>
            <a:r>
              <a:rPr lang="en-US" sz="2400" dirty="0" smtClean="0"/>
              <a:t> </a:t>
            </a:r>
            <a:r>
              <a:rPr lang="en-US" sz="2400" dirty="0" err="1" smtClean="0"/>
              <a:t>thêm</a:t>
            </a:r>
            <a:r>
              <a:rPr lang="en-US" sz="2400" dirty="0" smtClean="0"/>
              <a:t> </a:t>
            </a:r>
            <a:r>
              <a:rPr lang="en-US" sz="2400" dirty="0" err="1" smtClean="0"/>
              <a:t>những</a:t>
            </a:r>
            <a:r>
              <a:rPr lang="en-US" sz="2400" dirty="0" smtClean="0"/>
              <a:t> </a:t>
            </a:r>
            <a:r>
              <a:rPr lang="en-US" sz="2400" dirty="0" err="1" smtClean="0"/>
              <a:t>trường</a:t>
            </a:r>
            <a:r>
              <a:rPr lang="en-US" sz="2400" dirty="0" smtClean="0"/>
              <a:t> </a:t>
            </a:r>
            <a:r>
              <a:rPr lang="en-US" sz="2400" dirty="0" err="1" smtClean="0"/>
              <a:t>thông</a:t>
            </a:r>
            <a:r>
              <a:rPr lang="en-US" sz="2400" dirty="0" smtClean="0"/>
              <a:t> tin </a:t>
            </a:r>
            <a:r>
              <a:rPr lang="en-US" sz="2400" dirty="0" err="1" smtClean="0"/>
              <a:t>mới</a:t>
            </a:r>
            <a:r>
              <a:rPr lang="en-US" sz="2400" dirty="0" smtClean="0"/>
              <a:t> </a:t>
            </a:r>
            <a:r>
              <a:rPr lang="en-US" sz="2400" dirty="0" err="1" smtClean="0"/>
              <a:t>không</a:t>
            </a:r>
            <a:r>
              <a:rPr lang="en-US" sz="2400" dirty="0" smtClean="0"/>
              <a:t> </a:t>
            </a:r>
            <a:r>
              <a:rPr lang="en-US" sz="2400" dirty="0" err="1" smtClean="0"/>
              <a:t>có</a:t>
            </a:r>
            <a:r>
              <a:rPr lang="en-US" sz="2400" dirty="0" smtClean="0"/>
              <a:t> </a:t>
            </a:r>
            <a:r>
              <a:rPr lang="en-US" sz="2400" dirty="0" err="1" smtClean="0"/>
              <a:t>trong</a:t>
            </a:r>
            <a:r>
              <a:rPr lang="en-US" sz="2400" dirty="0" smtClean="0"/>
              <a:t> </a:t>
            </a:r>
            <a:r>
              <a:rPr lang="en-US" sz="2400" dirty="0" err="1" smtClean="0"/>
              <a:t>mẫu</a:t>
            </a:r>
            <a:r>
              <a:rPr lang="en-US" sz="2400" dirty="0" smtClean="0"/>
              <a:t> </a:t>
            </a:r>
            <a:r>
              <a:rPr lang="en-US" sz="2400" dirty="0" err="1" smtClean="0"/>
              <a:t>tại</a:t>
            </a:r>
            <a:r>
              <a:rPr lang="en-US" sz="2400" dirty="0" smtClean="0"/>
              <a:t> </a:t>
            </a:r>
            <a:r>
              <a:rPr lang="en-US" sz="2400" dirty="0" err="1" smtClean="0"/>
              <a:t>thẻ</a:t>
            </a:r>
            <a:r>
              <a:rPr lang="en-US" sz="2400" dirty="0" smtClean="0"/>
              <a:t> </a:t>
            </a:r>
            <a:r>
              <a:rPr lang="en-US" sz="2400" dirty="0" smtClean="0">
                <a:solidFill>
                  <a:srgbClr val="FFC000"/>
                </a:solidFill>
              </a:rPr>
              <a:t>Custom </a:t>
            </a:r>
            <a:r>
              <a:rPr lang="en-US" sz="2400" dirty="0" err="1" smtClean="0">
                <a:solidFill>
                  <a:srgbClr val="FFC000"/>
                </a:solidFill>
              </a:rPr>
              <a:t>Fiedls</a:t>
            </a:r>
            <a:r>
              <a:rPr lang="en-US" sz="2400" dirty="0" smtClean="0"/>
              <a:t>.</a:t>
            </a:r>
            <a:endParaRPr lang="en-US" sz="2400" dirty="0"/>
          </a:p>
        </p:txBody>
      </p:sp>
      <p:pic>
        <p:nvPicPr>
          <p:cNvPr id="9" name="Picture 8"/>
          <p:cNvPicPr/>
          <p:nvPr/>
        </p:nvPicPr>
        <p:blipFill>
          <a:blip r:embed="rId3" cstate="print"/>
          <a:srcRect/>
          <a:stretch>
            <a:fillRect/>
          </a:stretch>
        </p:blipFill>
        <p:spPr bwMode="auto">
          <a:xfrm>
            <a:off x="990600" y="1143000"/>
            <a:ext cx="6629400" cy="3733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Thiết lập tài nguyên</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39</a:t>
            </a:fld>
            <a:endParaRPr lang="en-US" dirty="0"/>
          </a:p>
        </p:txBody>
      </p:sp>
      <p:sp>
        <p:nvSpPr>
          <p:cNvPr id="3" name="Content Placeholder 2"/>
          <p:cNvSpPr>
            <a:spLocks noGrp="1"/>
          </p:cNvSpPr>
          <p:nvPr>
            <p:ph sz="quarter" idx="1"/>
          </p:nvPr>
        </p:nvSpPr>
        <p:spPr>
          <a:xfrm>
            <a:off x="457200" y="1219200"/>
            <a:ext cx="7924800" cy="3962400"/>
          </a:xfrm>
        </p:spPr>
        <p:txBody>
          <a:bodyPr/>
          <a:lstStyle/>
          <a:p>
            <a:pPr>
              <a:lnSpc>
                <a:spcPct val="150000"/>
              </a:lnSpc>
              <a:buNone/>
            </a:pPr>
            <a:endParaRPr lang="en-US" sz="2400" dirty="0" smtClean="0"/>
          </a:p>
          <a:p>
            <a:pPr>
              <a:lnSpc>
                <a:spcPct val="150000"/>
              </a:lnSpc>
              <a:buNone/>
            </a:pPr>
            <a:endParaRPr lang="en-US" sz="2400" dirty="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09600" y="5181600"/>
            <a:ext cx="7239000" cy="1200329"/>
          </a:xfrm>
          <a:prstGeom prst="rect">
            <a:avLst/>
          </a:prstGeom>
          <a:noFill/>
        </p:spPr>
        <p:txBody>
          <a:bodyPr wrap="square" rtlCol="0">
            <a:spAutoFit/>
          </a:bodyPr>
          <a:lstStyle/>
          <a:p>
            <a:r>
              <a:rPr lang="en-US" sz="2400" dirty="0" err="1" smtClean="0"/>
              <a:t>Sau</a:t>
            </a:r>
            <a:r>
              <a:rPr lang="en-US" sz="2400" dirty="0" smtClean="0"/>
              <a:t> </a:t>
            </a:r>
            <a:r>
              <a:rPr lang="en-US" sz="2400" dirty="0" err="1" smtClean="0"/>
              <a:t>khi</a:t>
            </a:r>
            <a:r>
              <a:rPr lang="en-US" sz="2400" dirty="0" smtClean="0"/>
              <a:t> </a:t>
            </a:r>
            <a:r>
              <a:rPr lang="en-US" sz="2400" dirty="0" err="1" smtClean="0"/>
              <a:t>tạo</a:t>
            </a:r>
            <a:r>
              <a:rPr lang="en-US" sz="2400" dirty="0" smtClean="0"/>
              <a:t> </a:t>
            </a:r>
            <a:r>
              <a:rPr lang="en-US" sz="2400" dirty="0" err="1" smtClean="0"/>
              <a:t>tài</a:t>
            </a:r>
            <a:r>
              <a:rPr lang="en-US" sz="2400" dirty="0" smtClean="0"/>
              <a:t> </a:t>
            </a:r>
            <a:r>
              <a:rPr lang="en-US" sz="2400" dirty="0" err="1" smtClean="0"/>
              <a:t>nguyên</a:t>
            </a:r>
            <a:r>
              <a:rPr lang="en-US" sz="2400" dirty="0" smtClean="0"/>
              <a:t>, </a:t>
            </a:r>
            <a:r>
              <a:rPr lang="en-US" sz="2400" dirty="0" err="1" smtClean="0"/>
              <a:t>bạn</a:t>
            </a:r>
            <a:r>
              <a:rPr lang="en-US" sz="2400" dirty="0" smtClean="0"/>
              <a:t> </a:t>
            </a:r>
            <a:r>
              <a:rPr lang="en-US" sz="2400" dirty="0" err="1" smtClean="0"/>
              <a:t>có</a:t>
            </a:r>
            <a:r>
              <a:rPr lang="en-US" sz="2400" dirty="0" smtClean="0"/>
              <a:t> </a:t>
            </a:r>
            <a:r>
              <a:rPr lang="en-US" sz="2400" dirty="0" err="1" smtClean="0"/>
              <a:t>thể</a:t>
            </a:r>
            <a:r>
              <a:rPr lang="en-US" sz="2400" dirty="0" smtClean="0"/>
              <a:t> </a:t>
            </a:r>
            <a:r>
              <a:rPr lang="en-US" sz="2400" dirty="0" err="1" smtClean="0"/>
              <a:t>thiết</a:t>
            </a:r>
            <a:r>
              <a:rPr lang="en-US" sz="2400" dirty="0" smtClean="0"/>
              <a:t> </a:t>
            </a:r>
            <a:r>
              <a:rPr lang="en-US" sz="2400" dirty="0" err="1" smtClean="0"/>
              <a:t>lập</a:t>
            </a:r>
            <a:r>
              <a:rPr lang="en-US" sz="2400" dirty="0" smtClean="0"/>
              <a:t> </a:t>
            </a:r>
            <a:r>
              <a:rPr lang="en-US" sz="2400" dirty="0" err="1" smtClean="0"/>
              <a:t>tài</a:t>
            </a:r>
            <a:r>
              <a:rPr lang="en-US" sz="2400" dirty="0" smtClean="0"/>
              <a:t> </a:t>
            </a:r>
            <a:r>
              <a:rPr lang="en-US" sz="2400" dirty="0" err="1" smtClean="0"/>
              <a:t>nguyên</a:t>
            </a:r>
            <a:r>
              <a:rPr lang="en-US" sz="2400" dirty="0" smtClean="0"/>
              <a:t> </a:t>
            </a:r>
            <a:r>
              <a:rPr lang="en-US" sz="2400" dirty="0" err="1" smtClean="0"/>
              <a:t>cho</a:t>
            </a:r>
            <a:r>
              <a:rPr lang="en-US" sz="2400" dirty="0" smtClean="0"/>
              <a:t> </a:t>
            </a:r>
            <a:r>
              <a:rPr lang="en-US" sz="2400" dirty="0" err="1" smtClean="0"/>
              <a:t>công</a:t>
            </a:r>
            <a:r>
              <a:rPr lang="en-US" sz="2400" dirty="0" smtClean="0"/>
              <a:t> </a:t>
            </a:r>
            <a:r>
              <a:rPr lang="en-US" sz="2400" dirty="0" err="1" smtClean="0"/>
              <a:t>việc</a:t>
            </a:r>
            <a:r>
              <a:rPr lang="en-US" sz="2400" dirty="0" smtClean="0"/>
              <a:t> </a:t>
            </a:r>
            <a:r>
              <a:rPr lang="en-US" sz="2400" dirty="0" err="1" smtClean="0"/>
              <a:t>tại</a:t>
            </a:r>
            <a:r>
              <a:rPr lang="en-US" sz="2400" dirty="0" smtClean="0"/>
              <a:t> </a:t>
            </a:r>
            <a:r>
              <a:rPr lang="en-US" sz="2400" dirty="0" err="1" smtClean="0"/>
              <a:t>trường</a:t>
            </a:r>
            <a:r>
              <a:rPr lang="en-US" sz="2400" dirty="0" smtClean="0"/>
              <a:t> </a:t>
            </a:r>
            <a:r>
              <a:rPr lang="en-US" sz="2400" dirty="0" smtClean="0">
                <a:solidFill>
                  <a:srgbClr val="FFC000"/>
                </a:solidFill>
              </a:rPr>
              <a:t>Resource Name </a:t>
            </a:r>
            <a:r>
              <a:rPr lang="en-US" sz="2400" dirty="0" smtClean="0"/>
              <a:t>, </a:t>
            </a:r>
            <a:r>
              <a:rPr lang="en-US" sz="2400" dirty="0" err="1" smtClean="0"/>
              <a:t>hoặc</a:t>
            </a:r>
            <a:r>
              <a:rPr lang="en-US" sz="2400" dirty="0" smtClean="0"/>
              <a:t>  </a:t>
            </a:r>
            <a:r>
              <a:rPr lang="en-US" sz="2400" dirty="0" err="1" smtClean="0"/>
              <a:t>tại</a:t>
            </a:r>
            <a:r>
              <a:rPr lang="en-US" sz="2400" dirty="0" smtClean="0"/>
              <a:t> </a:t>
            </a:r>
            <a:r>
              <a:rPr lang="en-US" sz="2400" dirty="0" err="1" smtClean="0"/>
              <a:t>thẻ</a:t>
            </a:r>
            <a:r>
              <a:rPr lang="en-US" sz="2400" dirty="0" smtClean="0"/>
              <a:t> </a:t>
            </a:r>
            <a:r>
              <a:rPr lang="en-US" sz="2400" dirty="0" smtClean="0">
                <a:solidFill>
                  <a:srgbClr val="FFC000"/>
                </a:solidFill>
              </a:rPr>
              <a:t>Resource </a:t>
            </a:r>
            <a:r>
              <a:rPr lang="en-US" sz="2400" dirty="0" err="1" smtClean="0"/>
              <a:t>trong</a:t>
            </a:r>
            <a:r>
              <a:rPr lang="en-US" sz="2400" dirty="0" smtClean="0"/>
              <a:t> </a:t>
            </a:r>
            <a:r>
              <a:rPr lang="en-US" sz="2400" dirty="0" err="1" smtClean="0"/>
              <a:t>hộp</a:t>
            </a:r>
            <a:r>
              <a:rPr lang="en-US" sz="2400" dirty="0" smtClean="0"/>
              <a:t> </a:t>
            </a:r>
            <a:r>
              <a:rPr lang="en-US" sz="2400" dirty="0" err="1" smtClean="0"/>
              <a:t>thoại</a:t>
            </a:r>
            <a:r>
              <a:rPr lang="en-US" sz="2400" dirty="0" smtClean="0"/>
              <a:t> </a:t>
            </a:r>
            <a:r>
              <a:rPr lang="en-US" sz="2400" dirty="0" smtClean="0">
                <a:solidFill>
                  <a:srgbClr val="FFC000"/>
                </a:solidFill>
              </a:rPr>
              <a:t>Task Information</a:t>
            </a:r>
            <a:r>
              <a:rPr lang="en-US" sz="2400" dirty="0" smtClean="0"/>
              <a:t>.</a:t>
            </a:r>
            <a:endParaRPr lang="en-US" sz="2400" dirty="0"/>
          </a:p>
        </p:txBody>
      </p:sp>
      <p:pic>
        <p:nvPicPr>
          <p:cNvPr id="9220" name="Picture 4"/>
          <p:cNvPicPr>
            <a:picLocks noChangeAspect="1" noChangeArrowheads="1"/>
          </p:cNvPicPr>
          <p:nvPr/>
        </p:nvPicPr>
        <p:blipFill>
          <a:blip r:embed="rId3" cstate="print"/>
          <a:srcRect/>
          <a:stretch>
            <a:fillRect/>
          </a:stretch>
        </p:blipFill>
        <p:spPr bwMode="auto">
          <a:xfrm>
            <a:off x="3048000" y="1143000"/>
            <a:ext cx="5257800" cy="3810000"/>
          </a:xfrm>
          <a:prstGeom prst="rect">
            <a:avLst/>
          </a:prstGeom>
          <a:noFill/>
          <a:ln w="9525">
            <a:noFill/>
            <a:miter lim="800000"/>
            <a:headEnd/>
            <a:tailEnd/>
          </a:ln>
          <a:effectLst/>
        </p:spPr>
      </p:pic>
      <p:pic>
        <p:nvPicPr>
          <p:cNvPr id="9221" name="Picture 5"/>
          <p:cNvPicPr>
            <a:picLocks noChangeAspect="1" noChangeArrowheads="1"/>
          </p:cNvPicPr>
          <p:nvPr/>
        </p:nvPicPr>
        <p:blipFill>
          <a:blip r:embed="rId4" cstate="print"/>
          <a:srcRect/>
          <a:stretch>
            <a:fillRect/>
          </a:stretch>
        </p:blipFill>
        <p:spPr bwMode="auto">
          <a:xfrm>
            <a:off x="457200" y="1143000"/>
            <a:ext cx="2390775" cy="3810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2"/>
          <p:cNvSpPr>
            <a:spLocks noGrp="1"/>
          </p:cNvSpPr>
          <p:nvPr>
            <p:ph type="title"/>
          </p:nvPr>
        </p:nvSpPr>
        <p:spPr>
          <a:xfrm>
            <a:off x="685800" y="304800"/>
            <a:ext cx="7696200" cy="563563"/>
          </a:xfrm>
        </p:spPr>
        <p:txBody>
          <a:bodyPr>
            <a:normAutofit fontScale="90000"/>
          </a:bodyPr>
          <a:lstStyle/>
          <a:p>
            <a:pPr eaLnBrk="1" hangingPunct="1"/>
            <a:r>
              <a:rPr lang="en-US" dirty="0" err="1" smtClean="0">
                <a:latin typeface="Constantia" pitchFamily="18" charset="0"/>
              </a:rPr>
              <a:t>Quản</a:t>
            </a:r>
            <a:r>
              <a:rPr lang="en-US" dirty="0" smtClean="0">
                <a:latin typeface="Constantia" pitchFamily="18" charset="0"/>
              </a:rPr>
              <a:t> </a:t>
            </a:r>
            <a:r>
              <a:rPr lang="en-US" dirty="0" err="1" smtClean="0">
                <a:latin typeface="Constantia" pitchFamily="18" charset="0"/>
              </a:rPr>
              <a:t>lý</a:t>
            </a:r>
            <a:r>
              <a:rPr lang="en-US" dirty="0" smtClean="0">
                <a:latin typeface="Constantia" pitchFamily="18" charset="0"/>
              </a:rPr>
              <a:t> </a:t>
            </a:r>
            <a:r>
              <a:rPr lang="en-US" dirty="0" err="1" smtClean="0">
                <a:latin typeface="Constantia" pitchFamily="18" charset="0"/>
              </a:rPr>
              <a:t>dự</a:t>
            </a:r>
            <a:r>
              <a:rPr lang="en-US" dirty="0" smtClean="0">
                <a:latin typeface="Constantia" pitchFamily="18" charset="0"/>
              </a:rPr>
              <a:t> </a:t>
            </a:r>
            <a:r>
              <a:rPr lang="en-US" dirty="0" err="1" smtClean="0">
                <a:latin typeface="Constantia" pitchFamily="18" charset="0"/>
              </a:rPr>
              <a:t>án</a:t>
            </a:r>
            <a:endParaRPr lang="en-US" dirty="0" smtClean="0">
              <a:latin typeface="Constantia" pitchFamily="18" charset="0"/>
            </a:endParaRPr>
          </a:p>
        </p:txBody>
      </p:sp>
      <p:sp>
        <p:nvSpPr>
          <p:cNvPr id="15364" name="Slide Number Placeholder 3"/>
          <p:cNvSpPr>
            <a:spLocks noGrp="1"/>
          </p:cNvSpPr>
          <p:nvPr>
            <p:ph type="sldNum" sz="quarter" idx="12"/>
          </p:nvPr>
        </p:nvSpPr>
        <p:spPr/>
        <p:txBody>
          <a:bodyPr/>
          <a:lstStyle/>
          <a:p>
            <a:pPr fontAlgn="base">
              <a:spcBef>
                <a:spcPct val="0"/>
              </a:spcBef>
              <a:spcAft>
                <a:spcPct val="0"/>
              </a:spcAft>
              <a:defRPr/>
            </a:pPr>
            <a:fld id="{5A488A47-BF94-4D0A-8F08-7C9A04D106CB}" type="slidenum">
              <a:rPr lang="en-US" smtClean="0"/>
              <a:pPr fontAlgn="base">
                <a:spcBef>
                  <a:spcPct val="0"/>
                </a:spcBef>
                <a:spcAft>
                  <a:spcPct val="0"/>
                </a:spcAft>
                <a:defRPr/>
              </a:pPr>
              <a:t>4</a:t>
            </a:fld>
            <a:endParaRPr lang="en-US" smtClean="0"/>
          </a:p>
        </p:txBody>
      </p:sp>
      <p:pic>
        <p:nvPicPr>
          <p:cNvPr id="1026" name="Picture 2"/>
          <p:cNvPicPr>
            <a:picLocks noGrp="1" noChangeAspect="1" noChangeArrowheads="1"/>
          </p:cNvPicPr>
          <p:nvPr>
            <p:ph sz="quarter" idx="1"/>
          </p:nvPr>
        </p:nvPicPr>
        <p:blipFill>
          <a:blip r:embed="rId3" cstate="print"/>
          <a:srcRect/>
          <a:stretch>
            <a:fillRect/>
          </a:stretch>
        </p:blipFill>
        <p:spPr bwMode="auto">
          <a:xfrm>
            <a:off x="1143000" y="1143000"/>
            <a:ext cx="1847274" cy="1057275"/>
          </a:xfrm>
          <a:prstGeom prst="rect">
            <a:avLst/>
          </a:prstGeom>
          <a:noFill/>
          <a:ln w="9525">
            <a:noFill/>
            <a:miter lim="800000"/>
            <a:headEnd/>
            <a:tailEnd/>
          </a:ln>
          <a:effectLst/>
        </p:spPr>
      </p:pic>
      <p:pic>
        <p:nvPicPr>
          <p:cNvPr id="8" name="Picture 43" descr="087"/>
          <p:cNvPicPr>
            <a:picLocks noChangeAspect="1" noChangeArrowheads="1"/>
          </p:cNvPicPr>
          <p:nvPr/>
        </p:nvPicPr>
        <p:blipFill>
          <a:blip r:embed="rId4" cstate="print"/>
          <a:srcRect/>
          <a:stretch>
            <a:fillRect/>
          </a:stretch>
        </p:blipFill>
        <p:spPr bwMode="auto">
          <a:xfrm>
            <a:off x="76200" y="152400"/>
            <a:ext cx="688115" cy="762000"/>
          </a:xfrm>
          <a:prstGeom prst="rect">
            <a:avLst/>
          </a:prstGeom>
          <a:noFill/>
          <a:ln w="9525">
            <a:noFill/>
            <a:miter lim="800000"/>
            <a:headEnd/>
            <a:tailEnd/>
          </a:ln>
        </p:spPr>
      </p:pic>
      <p:sp>
        <p:nvSpPr>
          <p:cNvPr id="11" name="Oval 10"/>
          <p:cNvSpPr/>
          <p:nvPr/>
        </p:nvSpPr>
        <p:spPr>
          <a:xfrm>
            <a:off x="2971800" y="1828800"/>
            <a:ext cx="2667000" cy="152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t>Planning</a:t>
            </a:r>
          </a:p>
          <a:p>
            <a:pPr algn="ctr"/>
            <a:r>
              <a:rPr lang="en-US" sz="2200" dirty="0" smtClean="0"/>
              <a:t>Organizing</a:t>
            </a:r>
          </a:p>
          <a:p>
            <a:pPr algn="ctr"/>
            <a:r>
              <a:rPr lang="en-US" sz="2200" dirty="0" smtClean="0"/>
              <a:t>Leading</a:t>
            </a:r>
          </a:p>
          <a:p>
            <a:pPr algn="ctr"/>
            <a:r>
              <a:rPr lang="en-US" sz="2200" dirty="0" smtClean="0"/>
              <a:t>Controlling</a:t>
            </a:r>
            <a:endParaRPr lang="en-US" sz="2200" dirty="0"/>
          </a:p>
        </p:txBody>
      </p:sp>
      <p:sp>
        <p:nvSpPr>
          <p:cNvPr id="13" name="Curved Down Arrow 12"/>
          <p:cNvSpPr/>
          <p:nvPr/>
        </p:nvSpPr>
        <p:spPr>
          <a:xfrm>
            <a:off x="3505200" y="1219200"/>
            <a:ext cx="1676400" cy="53340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 name="Picture 4"/>
          <p:cNvPicPr>
            <a:picLocks noChangeAspect="1" noChangeArrowheads="1"/>
          </p:cNvPicPr>
          <p:nvPr/>
        </p:nvPicPr>
        <p:blipFill>
          <a:blip r:embed="rId5" cstate="print"/>
          <a:srcRect/>
          <a:stretch>
            <a:fillRect/>
          </a:stretch>
        </p:blipFill>
        <p:spPr bwMode="auto">
          <a:xfrm>
            <a:off x="6019800" y="1219200"/>
            <a:ext cx="1219200" cy="1558565"/>
          </a:xfrm>
          <a:prstGeom prst="rect">
            <a:avLst/>
          </a:prstGeom>
          <a:noFill/>
          <a:ln w="9525">
            <a:noFill/>
            <a:miter lim="800000"/>
            <a:headEnd/>
            <a:tailEnd/>
          </a:ln>
          <a:effectLst/>
        </p:spPr>
      </p:pic>
      <p:pic>
        <p:nvPicPr>
          <p:cNvPr id="1029" name="Picture 5"/>
          <p:cNvPicPr>
            <a:picLocks noChangeAspect="1" noChangeArrowheads="1"/>
          </p:cNvPicPr>
          <p:nvPr/>
        </p:nvPicPr>
        <p:blipFill>
          <a:blip r:embed="rId6" cstate="print"/>
          <a:srcRect/>
          <a:stretch>
            <a:fillRect/>
          </a:stretch>
        </p:blipFill>
        <p:spPr bwMode="auto">
          <a:xfrm>
            <a:off x="1371600" y="2667000"/>
            <a:ext cx="1143000" cy="1721386"/>
          </a:xfrm>
          <a:prstGeom prst="rect">
            <a:avLst/>
          </a:prstGeom>
          <a:noFill/>
          <a:ln w="9525">
            <a:noFill/>
            <a:miter lim="800000"/>
            <a:headEnd/>
            <a:tailEnd/>
          </a:ln>
          <a:effectLst/>
        </p:spPr>
      </p:pic>
      <p:pic>
        <p:nvPicPr>
          <p:cNvPr id="16" name="Picture 7"/>
          <p:cNvPicPr>
            <a:picLocks noChangeAspect="1" noChangeArrowheads="1"/>
          </p:cNvPicPr>
          <p:nvPr/>
        </p:nvPicPr>
        <p:blipFill>
          <a:blip r:embed="rId7" cstate="print"/>
          <a:srcRect/>
          <a:stretch>
            <a:fillRect/>
          </a:stretch>
        </p:blipFill>
        <p:spPr bwMode="auto">
          <a:xfrm>
            <a:off x="6096000" y="2895600"/>
            <a:ext cx="1219200" cy="1789043"/>
          </a:xfrm>
          <a:prstGeom prst="rect">
            <a:avLst/>
          </a:prstGeom>
          <a:noFill/>
          <a:ln w="9525">
            <a:noFill/>
            <a:miter lim="800000"/>
            <a:headEnd/>
            <a:tailEnd/>
          </a:ln>
          <a:effectLst/>
        </p:spPr>
      </p:pic>
      <p:sp>
        <p:nvSpPr>
          <p:cNvPr id="17" name="Down Arrow 16"/>
          <p:cNvSpPr/>
          <p:nvPr/>
        </p:nvSpPr>
        <p:spPr>
          <a:xfrm>
            <a:off x="3886200" y="3581400"/>
            <a:ext cx="838200" cy="1066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p:cNvPicPr>
            <a:picLocks noChangeAspect="1" noChangeArrowheads="1"/>
          </p:cNvPicPr>
          <p:nvPr/>
        </p:nvPicPr>
        <p:blipFill>
          <a:blip r:embed="rId8" cstate="print"/>
          <a:srcRect/>
          <a:stretch>
            <a:fillRect/>
          </a:stretch>
        </p:blipFill>
        <p:spPr bwMode="auto">
          <a:xfrm>
            <a:off x="3657600" y="5105400"/>
            <a:ext cx="1371600" cy="1246909"/>
          </a:xfrm>
          <a:prstGeom prst="rect">
            <a:avLst/>
          </a:prstGeom>
          <a:noFill/>
          <a:ln w="9525">
            <a:noFill/>
            <a:miter lim="800000"/>
            <a:headEnd/>
            <a:tailEnd/>
          </a:ln>
          <a:effectLst/>
        </p:spPr>
      </p:pic>
      <p:sp>
        <p:nvSpPr>
          <p:cNvPr id="19" name="TextBox 18"/>
          <p:cNvSpPr txBox="1"/>
          <p:nvPr/>
        </p:nvSpPr>
        <p:spPr>
          <a:xfrm>
            <a:off x="3124200" y="4648200"/>
            <a:ext cx="2819400" cy="830997"/>
          </a:xfrm>
          <a:prstGeom prst="rect">
            <a:avLst/>
          </a:prstGeom>
          <a:noFill/>
        </p:spPr>
        <p:txBody>
          <a:bodyPr wrap="square" rtlCol="0">
            <a:spAutoFit/>
          </a:bodyPr>
          <a:lstStyle/>
          <a:p>
            <a:r>
              <a:rPr lang="en-US" sz="2400" b="1" dirty="0" err="1" smtClean="0">
                <a:solidFill>
                  <a:srgbClr val="FF0000"/>
                </a:solidFill>
              </a:rPr>
              <a:t>Muc</a:t>
            </a:r>
            <a:r>
              <a:rPr lang="en-US" sz="2400" b="1" dirty="0" smtClean="0">
                <a:solidFill>
                  <a:srgbClr val="FF0000"/>
                </a:solidFill>
              </a:rPr>
              <a:t> </a:t>
            </a:r>
            <a:r>
              <a:rPr lang="en-US" sz="2400" b="1" dirty="0" err="1" smtClean="0">
                <a:solidFill>
                  <a:srgbClr val="FF0000"/>
                </a:solidFill>
              </a:rPr>
              <a:t>tiêu</a:t>
            </a:r>
            <a:r>
              <a:rPr lang="en-US" sz="2400" b="1" dirty="0" smtClean="0">
                <a:solidFill>
                  <a:srgbClr val="FF0000"/>
                </a:solidFill>
              </a:rPr>
              <a:t> </a:t>
            </a:r>
            <a:r>
              <a:rPr lang="en-US" sz="2400" b="1" dirty="0" err="1" smtClean="0">
                <a:solidFill>
                  <a:srgbClr val="FF0000"/>
                </a:solidFill>
              </a:rPr>
              <a:t>dự</a:t>
            </a:r>
            <a:r>
              <a:rPr lang="en-US" sz="2400" b="1" dirty="0" smtClean="0">
                <a:solidFill>
                  <a:srgbClr val="FF0000"/>
                </a:solidFill>
              </a:rPr>
              <a:t> </a:t>
            </a:r>
            <a:r>
              <a:rPr lang="en-US" sz="2400" b="1" dirty="0" err="1" smtClean="0">
                <a:solidFill>
                  <a:srgbClr val="FF0000"/>
                </a:solidFill>
              </a:rPr>
              <a:t>án</a:t>
            </a:r>
            <a:endParaRPr lang="en-US" sz="2400" b="1" dirty="0" smtClean="0">
              <a:solidFill>
                <a:srgbClr val="FF0000"/>
              </a:solidFill>
            </a:endParaRPr>
          </a:p>
          <a:p>
            <a:r>
              <a:rPr lang="en-US" sz="2400" b="1" dirty="0" smtClean="0">
                <a:solidFill>
                  <a:srgbClr val="FF0000"/>
                </a:solidFill>
              </a:rPr>
              <a:t> </a:t>
            </a:r>
            <a:endParaRPr lang="en-US" sz="2400" b="1" dirty="0">
              <a:solidFill>
                <a:srgbClr val="FF0000"/>
              </a:solidFill>
            </a:endParaRPr>
          </a:p>
        </p:txBody>
      </p:sp>
      <p:cxnSp>
        <p:nvCxnSpPr>
          <p:cNvPr id="15" name="Straight Connector 14"/>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1026"/>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029"/>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childTnLst>
                          </p:cTn>
                        </p:par>
                        <p:par>
                          <p:cTn id="24" fill="hold">
                            <p:stCondLst>
                              <p:cond delay="0"/>
                            </p:stCondLst>
                            <p:childTnLst>
                              <p:par>
                                <p:cTn id="25" presetID="10" presetClass="entr" presetSubtype="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2000"/>
                                        <p:tgtEl>
                                          <p:spTgt spid="19"/>
                                        </p:tgtEl>
                                      </p:cBhvr>
                                    </p:animEffect>
                                  </p:childTnLst>
                                </p:cTn>
                              </p:par>
                            </p:childTnLst>
                          </p:cTn>
                        </p:par>
                        <p:par>
                          <p:cTn id="28" fill="hold">
                            <p:stCondLst>
                              <p:cond delay="2000"/>
                            </p:stCondLst>
                            <p:childTnLst>
                              <p:par>
                                <p:cTn id="29" presetID="58" presetClass="entr" presetSubtype="0" accel="100000" fill="hold" nodeType="afterEffect">
                                  <p:stCondLst>
                                    <p:cond delay="0"/>
                                  </p:stCondLst>
                                  <p:childTnLst>
                                    <p:set>
                                      <p:cBhvr>
                                        <p:cTn id="30" dur="1" fill="hold">
                                          <p:stCondLst>
                                            <p:cond delay="0"/>
                                          </p:stCondLst>
                                        </p:cTn>
                                        <p:tgtEl>
                                          <p:spTgt spid="1030"/>
                                        </p:tgtEl>
                                        <p:attrNameLst>
                                          <p:attrName>style.visibility</p:attrName>
                                        </p:attrNameLst>
                                      </p:cBhvr>
                                      <p:to>
                                        <p:strVal val="visible"/>
                                      </p:to>
                                    </p:set>
                                    <p:anim calcmode="lin" valueType="num">
                                      <p:cBhvr>
                                        <p:cTn id="31" dur="500" fill="hold"/>
                                        <p:tgtEl>
                                          <p:spTgt spid="1030"/>
                                        </p:tgtEl>
                                        <p:attrNameLst>
                                          <p:attrName>ppt_w</p:attrName>
                                        </p:attrNameLst>
                                      </p:cBhvr>
                                      <p:tavLst>
                                        <p:tav tm="0">
                                          <p:val>
                                            <p:strVal val="#ppt_w*2.5"/>
                                          </p:val>
                                        </p:tav>
                                        <p:tav tm="100000">
                                          <p:val>
                                            <p:strVal val="#ppt_w"/>
                                          </p:val>
                                        </p:tav>
                                      </p:tavLst>
                                    </p:anim>
                                    <p:anim calcmode="lin" valueType="num">
                                      <p:cBhvr>
                                        <p:cTn id="32" dur="500" fill="hold"/>
                                        <p:tgtEl>
                                          <p:spTgt spid="1030"/>
                                        </p:tgtEl>
                                        <p:attrNameLst>
                                          <p:attrName>ppt_h</p:attrName>
                                        </p:attrNameLst>
                                      </p:cBhvr>
                                      <p:tavLst>
                                        <p:tav tm="0">
                                          <p:val>
                                            <p:strVal val="#ppt_h*0.01"/>
                                          </p:val>
                                        </p:tav>
                                        <p:tav tm="100000">
                                          <p:val>
                                            <p:strVal val="#ppt_h"/>
                                          </p:val>
                                        </p:tav>
                                      </p:tavLst>
                                    </p:anim>
                                    <p:anim calcmode="lin" valueType="num">
                                      <p:cBhvr>
                                        <p:cTn id="33" dur="500" fill="hold"/>
                                        <p:tgtEl>
                                          <p:spTgt spid="1030"/>
                                        </p:tgtEl>
                                        <p:attrNameLst>
                                          <p:attrName>ppt_x</p:attrName>
                                        </p:attrNameLst>
                                      </p:cBhvr>
                                      <p:tavLst>
                                        <p:tav tm="0">
                                          <p:val>
                                            <p:strVal val="#ppt_x"/>
                                          </p:val>
                                        </p:tav>
                                        <p:tav tm="100000">
                                          <p:val>
                                            <p:strVal val="#ppt_x"/>
                                          </p:val>
                                        </p:tav>
                                      </p:tavLst>
                                    </p:anim>
                                    <p:anim calcmode="lin" valueType="num">
                                      <p:cBhvr>
                                        <p:cTn id="34" dur="500" fill="hold"/>
                                        <p:tgtEl>
                                          <p:spTgt spid="1030"/>
                                        </p:tgtEl>
                                        <p:attrNameLst>
                                          <p:attrName>ppt_y</p:attrName>
                                        </p:attrNameLst>
                                      </p:cBhvr>
                                      <p:tavLst>
                                        <p:tav tm="0">
                                          <p:val>
                                            <p:strVal val="#ppt_h+1"/>
                                          </p:val>
                                        </p:tav>
                                        <p:tav tm="100000">
                                          <p:val>
                                            <p:strVal val="#ppt_y"/>
                                          </p:val>
                                        </p:tav>
                                      </p:tavLst>
                                    </p:anim>
                                    <p:animEffect transition="in" filter="fade">
                                      <p:cBhvr>
                                        <p:cTn id="35"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7" grpId="0" animBg="1"/>
      <p:bldP spid="1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2"/>
          <p:cNvSpPr>
            <a:spLocks noGrp="1"/>
          </p:cNvSpPr>
          <p:nvPr>
            <p:ph type="title"/>
          </p:nvPr>
        </p:nvSpPr>
        <p:spPr>
          <a:xfrm>
            <a:off x="838200" y="304800"/>
            <a:ext cx="7696200" cy="563563"/>
          </a:xfrm>
        </p:spPr>
        <p:txBody>
          <a:bodyPr>
            <a:normAutofit fontScale="90000"/>
          </a:bodyPr>
          <a:lstStyle/>
          <a:p>
            <a:pPr eaLnBrk="1" hangingPunct="1"/>
            <a:r>
              <a:rPr lang="en-US" sz="3200" b="1" dirty="0" err="1" smtClean="0">
                <a:solidFill>
                  <a:schemeClr val="tx1"/>
                </a:solidFill>
                <a:latin typeface="Verdana" pitchFamily="34" charset="0"/>
              </a:rPr>
              <a:t>Nội</a:t>
            </a:r>
            <a:r>
              <a:rPr lang="en-US" sz="3200" b="1" dirty="0" smtClean="0">
                <a:solidFill>
                  <a:schemeClr val="tx1"/>
                </a:solidFill>
                <a:latin typeface="Verdana" pitchFamily="34" charset="0"/>
              </a:rPr>
              <a:t> Dung</a:t>
            </a:r>
          </a:p>
        </p:txBody>
      </p:sp>
      <p:sp>
        <p:nvSpPr>
          <p:cNvPr id="4" name="Slide Number Placeholder 3"/>
          <p:cNvSpPr>
            <a:spLocks noGrp="1"/>
          </p:cNvSpPr>
          <p:nvPr>
            <p:ph type="sldNum" sz="quarter" idx="12"/>
          </p:nvPr>
        </p:nvSpPr>
        <p:spPr>
          <a:xfrm>
            <a:off x="7924800" y="6356350"/>
            <a:ext cx="762000" cy="365125"/>
          </a:xfrm>
          <a:prstGeom prst="rect">
            <a:avLst/>
          </a:prstGeom>
        </p:spPr>
        <p:txBody>
          <a:bodyPr/>
          <a:lstStyle/>
          <a:p>
            <a:pPr>
              <a:defRPr/>
            </a:pPr>
            <a:fld id="{1665C6FB-F253-4C83-B578-80150CDC81C4}" type="slidenum">
              <a:rPr lang="en-US"/>
              <a:pPr>
                <a:defRPr/>
              </a:pPr>
              <a:t>40</a:t>
            </a:fld>
            <a:endParaRPr lang="en-US"/>
          </a:p>
        </p:txBody>
      </p:sp>
      <p:sp>
        <p:nvSpPr>
          <p:cNvPr id="5" name="AutoShape 4"/>
          <p:cNvSpPr>
            <a:spLocks noChangeArrowheads="1"/>
          </p:cNvSpPr>
          <p:nvPr/>
        </p:nvSpPr>
        <p:spPr bwMode="ltGray">
          <a:xfrm rot="5400000">
            <a:off x="-2421733" y="12461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fontAlgn="auto">
              <a:spcBef>
                <a:spcPts val="0"/>
              </a:spcBef>
              <a:spcAft>
                <a:spcPts val="0"/>
              </a:spcAft>
              <a:defRPr/>
            </a:pPr>
            <a:endParaRPr lang="en-US"/>
          </a:p>
        </p:txBody>
      </p:sp>
      <p:sp>
        <p:nvSpPr>
          <p:cNvPr id="6" name="AutoShape 5"/>
          <p:cNvSpPr>
            <a:spLocks noChangeArrowheads="1"/>
          </p:cNvSpPr>
          <p:nvPr/>
        </p:nvSpPr>
        <p:spPr bwMode="ltGray">
          <a:xfrm rot="5400000" flipH="1">
            <a:off x="-2016125" y="1651794"/>
            <a:ext cx="4032250" cy="3929063"/>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fontAlgn="auto">
              <a:spcBef>
                <a:spcPts val="0"/>
              </a:spcBef>
              <a:spcAft>
                <a:spcPts val="0"/>
              </a:spcAft>
              <a:defRPr/>
            </a:pPr>
            <a:endParaRPr lang="en-US"/>
          </a:p>
        </p:txBody>
      </p:sp>
      <p:sp>
        <p:nvSpPr>
          <p:cNvPr id="14345" name="AutoShape 6"/>
          <p:cNvSpPr>
            <a:spLocks noChangeArrowheads="1"/>
          </p:cNvSpPr>
          <p:nvPr/>
        </p:nvSpPr>
        <p:spPr bwMode="gray">
          <a:xfrm>
            <a:off x="1441450" y="5435600"/>
            <a:ext cx="3740150" cy="508000"/>
          </a:xfrm>
          <a:prstGeom prst="roundRect">
            <a:avLst>
              <a:gd name="adj" fmla="val 50000"/>
            </a:avLst>
          </a:prstGeom>
          <a:noFill/>
          <a:ln w="28575" algn="ctr">
            <a:solidFill>
              <a:schemeClr val="bg2"/>
            </a:solidFill>
            <a:round/>
            <a:headEnd/>
            <a:tailEnd/>
          </a:ln>
        </p:spPr>
        <p:txBody>
          <a:bodyPr wrap="none" anchor="ctr"/>
          <a:lstStyle/>
          <a:p>
            <a:pPr eaLnBrk="0" hangingPunct="0"/>
            <a:r>
              <a:rPr lang="en-US" sz="2400" b="1" dirty="0" err="1" smtClean="0">
                <a:latin typeface="Constantia" pitchFamily="18" charset="0"/>
              </a:rPr>
              <a:t>Chia</a:t>
            </a:r>
            <a:r>
              <a:rPr lang="en-US" sz="2400" b="1" dirty="0" smtClean="0">
                <a:latin typeface="Constantia" pitchFamily="18" charset="0"/>
              </a:rPr>
              <a:t> </a:t>
            </a:r>
            <a:r>
              <a:rPr lang="en-US" sz="2400" b="1" dirty="0" err="1" smtClean="0">
                <a:latin typeface="Constantia" pitchFamily="18" charset="0"/>
              </a:rPr>
              <a:t>sẽ</a:t>
            </a:r>
            <a:r>
              <a:rPr lang="en-US" sz="2400" b="1" dirty="0" smtClean="0">
                <a:latin typeface="Constantia" pitchFamily="18" charset="0"/>
              </a:rPr>
              <a:t> </a:t>
            </a:r>
            <a:r>
              <a:rPr lang="en-US" sz="2400" b="1" dirty="0" err="1" smtClean="0">
                <a:latin typeface="Constantia" pitchFamily="18" charset="0"/>
              </a:rPr>
              <a:t>thông</a:t>
            </a:r>
            <a:r>
              <a:rPr lang="en-US" sz="2400" b="1" dirty="0" smtClean="0">
                <a:latin typeface="Constantia" pitchFamily="18" charset="0"/>
              </a:rPr>
              <a:t> tin </a:t>
            </a:r>
            <a:r>
              <a:rPr lang="en-US" sz="2400" b="1" dirty="0" err="1" smtClean="0">
                <a:latin typeface="Constantia" pitchFamily="18" charset="0"/>
              </a:rPr>
              <a:t>dự</a:t>
            </a:r>
            <a:r>
              <a:rPr lang="en-US" sz="2400" b="1" dirty="0" smtClean="0">
                <a:latin typeface="Constantia" pitchFamily="18" charset="0"/>
              </a:rPr>
              <a:t> </a:t>
            </a:r>
            <a:r>
              <a:rPr lang="en-US" sz="2400" b="1" dirty="0" err="1" smtClean="0">
                <a:latin typeface="Constantia" pitchFamily="18" charset="0"/>
              </a:rPr>
              <a:t>án</a:t>
            </a:r>
            <a:endParaRPr lang="en-US" sz="2400" b="1" dirty="0">
              <a:latin typeface="Constantia" pitchFamily="18" charset="0"/>
            </a:endParaRPr>
          </a:p>
        </p:txBody>
      </p:sp>
      <p:sp>
        <p:nvSpPr>
          <p:cNvPr id="14346" name="AutoShape 7"/>
          <p:cNvSpPr>
            <a:spLocks noChangeArrowheads="1"/>
          </p:cNvSpPr>
          <p:nvPr/>
        </p:nvSpPr>
        <p:spPr bwMode="gray">
          <a:xfrm>
            <a:off x="2432050" y="3886200"/>
            <a:ext cx="4502150" cy="508000"/>
          </a:xfrm>
          <a:prstGeom prst="roundRect">
            <a:avLst>
              <a:gd name="adj" fmla="val 50000"/>
            </a:avLst>
          </a:prstGeom>
          <a:noFill/>
          <a:ln w="28575" algn="ctr">
            <a:solidFill>
              <a:schemeClr val="bg2"/>
            </a:solidFill>
            <a:round/>
            <a:headEnd/>
            <a:tailEnd/>
          </a:ln>
        </p:spPr>
        <p:txBody>
          <a:bodyPr wrap="none" anchor="ctr"/>
          <a:lstStyle/>
          <a:p>
            <a:pPr eaLnBrk="0" hangingPunct="0"/>
            <a:r>
              <a:rPr lang="en-US" sz="2400" b="1" dirty="0" err="1" smtClean="0">
                <a:solidFill>
                  <a:srgbClr val="FFC000"/>
                </a:solidFill>
                <a:latin typeface="Constantia" pitchFamily="18" charset="0"/>
              </a:rPr>
              <a:t>Làm</a:t>
            </a:r>
            <a:r>
              <a:rPr lang="en-US" sz="2400" b="1" dirty="0" smtClean="0">
                <a:solidFill>
                  <a:srgbClr val="FFC000"/>
                </a:solidFill>
                <a:latin typeface="Constantia" pitchFamily="18" charset="0"/>
              </a:rPr>
              <a:t> </a:t>
            </a:r>
            <a:r>
              <a:rPr lang="en-US" sz="2400" b="1" dirty="0" err="1" smtClean="0">
                <a:solidFill>
                  <a:srgbClr val="FFC000"/>
                </a:solidFill>
                <a:latin typeface="Constantia" pitchFamily="18" charset="0"/>
              </a:rPr>
              <a:t>việc</a:t>
            </a:r>
            <a:r>
              <a:rPr lang="en-US" sz="2400" b="1" dirty="0" smtClean="0">
                <a:solidFill>
                  <a:srgbClr val="FFC000"/>
                </a:solidFill>
                <a:latin typeface="Constantia" pitchFamily="18" charset="0"/>
              </a:rPr>
              <a:t> </a:t>
            </a:r>
            <a:r>
              <a:rPr lang="en-US" sz="2400" b="1" dirty="0" err="1" smtClean="0">
                <a:solidFill>
                  <a:srgbClr val="FFC000"/>
                </a:solidFill>
                <a:latin typeface="Constantia" pitchFamily="18" charset="0"/>
              </a:rPr>
              <a:t>với</a:t>
            </a:r>
            <a:r>
              <a:rPr lang="en-US" sz="2400" b="1" dirty="0" smtClean="0">
                <a:solidFill>
                  <a:srgbClr val="FFC000"/>
                </a:solidFill>
                <a:latin typeface="Constantia" pitchFamily="18" charset="0"/>
              </a:rPr>
              <a:t> </a:t>
            </a:r>
            <a:r>
              <a:rPr lang="en-US" sz="2400" b="1" dirty="0" err="1" smtClean="0">
                <a:solidFill>
                  <a:srgbClr val="FFC000"/>
                </a:solidFill>
                <a:latin typeface="Constantia" pitchFamily="18" charset="0"/>
              </a:rPr>
              <a:t>công</a:t>
            </a:r>
            <a:r>
              <a:rPr lang="en-US" sz="2400" b="1" dirty="0" smtClean="0">
                <a:solidFill>
                  <a:srgbClr val="FFC000"/>
                </a:solidFill>
                <a:latin typeface="Constantia" pitchFamily="18" charset="0"/>
              </a:rPr>
              <a:t> </a:t>
            </a:r>
            <a:r>
              <a:rPr lang="en-US" sz="2400" b="1" dirty="0" err="1" smtClean="0">
                <a:solidFill>
                  <a:srgbClr val="FFC000"/>
                </a:solidFill>
                <a:latin typeface="Constantia" pitchFamily="18" charset="0"/>
              </a:rPr>
              <a:t>việc</a:t>
            </a:r>
            <a:r>
              <a:rPr lang="en-US" sz="2400" b="1" dirty="0" smtClean="0">
                <a:solidFill>
                  <a:srgbClr val="FFC000"/>
                </a:solidFill>
                <a:latin typeface="Constantia" pitchFamily="18" charset="0"/>
              </a:rPr>
              <a:t> (Task)</a:t>
            </a:r>
            <a:endParaRPr lang="en-US" sz="2400" b="1" dirty="0">
              <a:solidFill>
                <a:srgbClr val="FFC000"/>
              </a:solidFill>
              <a:latin typeface="Constantia" pitchFamily="18" charset="0"/>
            </a:endParaRPr>
          </a:p>
        </p:txBody>
      </p:sp>
      <p:sp>
        <p:nvSpPr>
          <p:cNvPr id="14347" name="AutoShape 8"/>
          <p:cNvSpPr>
            <a:spLocks noChangeArrowheads="1"/>
          </p:cNvSpPr>
          <p:nvPr/>
        </p:nvSpPr>
        <p:spPr bwMode="gray">
          <a:xfrm>
            <a:off x="2438400" y="2997200"/>
            <a:ext cx="5257800" cy="508000"/>
          </a:xfrm>
          <a:prstGeom prst="roundRect">
            <a:avLst>
              <a:gd name="adj" fmla="val 50000"/>
            </a:avLst>
          </a:prstGeom>
          <a:noFill/>
          <a:ln w="28575" algn="ctr">
            <a:solidFill>
              <a:schemeClr val="bg2"/>
            </a:solidFill>
            <a:round/>
            <a:headEnd/>
            <a:tailEnd/>
          </a:ln>
        </p:spPr>
        <p:txBody>
          <a:bodyPr wrap="none" anchor="ctr"/>
          <a:lstStyle/>
          <a:p>
            <a:pPr eaLnBrk="0" hangingPunct="0"/>
            <a:r>
              <a:rPr lang="en-US" sz="2400" b="1" dirty="0" err="1" smtClean="0">
                <a:latin typeface="Constantia" pitchFamily="18" charset="0"/>
              </a:rPr>
              <a:t>Làm</a:t>
            </a:r>
            <a:r>
              <a:rPr lang="en-US" sz="2400" b="1" dirty="0" smtClean="0">
                <a:latin typeface="Constantia" pitchFamily="18" charset="0"/>
              </a:rPr>
              <a:t> </a:t>
            </a:r>
            <a:r>
              <a:rPr lang="en-US" sz="2400" b="1" dirty="0" err="1" smtClean="0">
                <a:latin typeface="Constantia" pitchFamily="18" charset="0"/>
              </a:rPr>
              <a:t>việc</a:t>
            </a:r>
            <a:r>
              <a:rPr lang="en-US" sz="2400" b="1" dirty="0" smtClean="0">
                <a:latin typeface="Constantia" pitchFamily="18" charset="0"/>
              </a:rPr>
              <a:t> </a:t>
            </a:r>
            <a:r>
              <a:rPr lang="en-US" sz="2400" b="1" dirty="0" err="1" smtClean="0">
                <a:latin typeface="Constantia" pitchFamily="18" charset="0"/>
              </a:rPr>
              <a:t>với</a:t>
            </a:r>
            <a:r>
              <a:rPr lang="en-US" sz="2400" b="1" dirty="0" smtClean="0">
                <a:latin typeface="Constantia" pitchFamily="18" charset="0"/>
              </a:rPr>
              <a:t> </a:t>
            </a:r>
            <a:r>
              <a:rPr lang="en-US" sz="2400" b="1" dirty="0" err="1" smtClean="0">
                <a:latin typeface="Constantia" pitchFamily="18" charset="0"/>
              </a:rPr>
              <a:t>tài</a:t>
            </a:r>
            <a:r>
              <a:rPr lang="en-US" sz="2400" b="1" dirty="0" smtClean="0">
                <a:latin typeface="Constantia" pitchFamily="18" charset="0"/>
              </a:rPr>
              <a:t> </a:t>
            </a:r>
            <a:r>
              <a:rPr lang="en-US" sz="2400" b="1" dirty="0" err="1" smtClean="0">
                <a:latin typeface="Constantia" pitchFamily="18" charset="0"/>
              </a:rPr>
              <a:t>nguyên</a:t>
            </a:r>
            <a:r>
              <a:rPr lang="en-US" sz="2400" b="1" dirty="0" smtClean="0">
                <a:latin typeface="Constantia" pitchFamily="18" charset="0"/>
              </a:rPr>
              <a:t>(Resource)</a:t>
            </a:r>
            <a:endParaRPr lang="en-US" sz="2400" b="1" dirty="0">
              <a:latin typeface="Constantia" pitchFamily="18" charset="0"/>
            </a:endParaRPr>
          </a:p>
        </p:txBody>
      </p:sp>
      <p:sp>
        <p:nvSpPr>
          <p:cNvPr id="14348" name="AutoShape 9"/>
          <p:cNvSpPr>
            <a:spLocks noChangeArrowheads="1"/>
          </p:cNvSpPr>
          <p:nvPr/>
        </p:nvSpPr>
        <p:spPr bwMode="gray">
          <a:xfrm>
            <a:off x="2133600" y="2103438"/>
            <a:ext cx="2667000" cy="563562"/>
          </a:xfrm>
          <a:prstGeom prst="roundRect">
            <a:avLst>
              <a:gd name="adj" fmla="val 50000"/>
            </a:avLst>
          </a:prstGeom>
          <a:noFill/>
          <a:ln w="28575" algn="ctr">
            <a:solidFill>
              <a:schemeClr val="bg2"/>
            </a:solidFill>
            <a:round/>
            <a:headEnd/>
            <a:tailEnd/>
          </a:ln>
        </p:spPr>
        <p:txBody>
          <a:bodyPr wrap="none" anchor="ctr"/>
          <a:lstStyle/>
          <a:p>
            <a:pPr eaLnBrk="0" hangingPunct="0"/>
            <a:r>
              <a:rPr lang="en-US" sz="2400" b="1" dirty="0" err="1" smtClean="0">
                <a:latin typeface="Constantia" pitchFamily="18" charset="0"/>
              </a:rPr>
              <a:t>Tạo</a:t>
            </a:r>
            <a:r>
              <a:rPr lang="en-US" sz="2400" b="1" dirty="0" smtClean="0">
                <a:latin typeface="Constantia" pitchFamily="18" charset="0"/>
              </a:rPr>
              <a:t> </a:t>
            </a:r>
            <a:r>
              <a:rPr lang="en-US" sz="2400" b="1" dirty="0" err="1" smtClean="0">
                <a:latin typeface="Constantia" pitchFamily="18" charset="0"/>
              </a:rPr>
              <a:t>mới</a:t>
            </a:r>
            <a:r>
              <a:rPr lang="en-US" sz="2400" b="1" dirty="0" smtClean="0">
                <a:latin typeface="Constantia" pitchFamily="18" charset="0"/>
              </a:rPr>
              <a:t> </a:t>
            </a:r>
            <a:r>
              <a:rPr lang="en-US" sz="2400" b="1" dirty="0" err="1" smtClean="0">
                <a:latin typeface="Constantia" pitchFamily="18" charset="0"/>
              </a:rPr>
              <a:t>dự</a:t>
            </a:r>
            <a:r>
              <a:rPr lang="en-US" sz="2400" b="1" dirty="0" smtClean="0">
                <a:latin typeface="Constantia" pitchFamily="18" charset="0"/>
              </a:rPr>
              <a:t> </a:t>
            </a:r>
            <a:r>
              <a:rPr lang="en-US" sz="2400" b="1" dirty="0" err="1" smtClean="0">
                <a:latin typeface="Constantia" pitchFamily="18" charset="0"/>
              </a:rPr>
              <a:t>án</a:t>
            </a:r>
            <a:endParaRPr lang="en-US" sz="2400" b="1" dirty="0">
              <a:latin typeface="Constantia" pitchFamily="18" charset="0"/>
            </a:endParaRPr>
          </a:p>
        </p:txBody>
      </p:sp>
      <p:sp>
        <p:nvSpPr>
          <p:cNvPr id="14349" name="AutoShape 10"/>
          <p:cNvSpPr>
            <a:spLocks noChangeArrowheads="1"/>
          </p:cNvSpPr>
          <p:nvPr/>
        </p:nvSpPr>
        <p:spPr bwMode="gray">
          <a:xfrm>
            <a:off x="1460500" y="1371600"/>
            <a:ext cx="5473700" cy="495300"/>
          </a:xfrm>
          <a:prstGeom prst="roundRect">
            <a:avLst>
              <a:gd name="adj" fmla="val 50000"/>
            </a:avLst>
          </a:prstGeom>
          <a:noFill/>
          <a:ln w="28575" algn="ctr">
            <a:solidFill>
              <a:schemeClr val="bg2"/>
            </a:solidFill>
            <a:round/>
            <a:headEnd/>
            <a:tailEnd/>
          </a:ln>
        </p:spPr>
        <p:txBody>
          <a:bodyPr wrap="none" anchor="ctr"/>
          <a:lstStyle/>
          <a:p>
            <a:pPr eaLnBrk="0" hangingPunct="0"/>
            <a:r>
              <a:rPr lang="en-US" sz="2400" b="1" dirty="0" err="1" smtClean="0">
                <a:latin typeface="Constantia" pitchFamily="18" charset="0"/>
              </a:rPr>
              <a:t>Tổng</a:t>
            </a:r>
            <a:r>
              <a:rPr lang="en-US" sz="2400" b="1" dirty="0" smtClean="0">
                <a:latin typeface="Constantia" pitchFamily="18" charset="0"/>
              </a:rPr>
              <a:t> </a:t>
            </a:r>
            <a:r>
              <a:rPr lang="en-US" sz="2400" b="1" dirty="0" err="1" smtClean="0">
                <a:latin typeface="Constantia" pitchFamily="18" charset="0"/>
              </a:rPr>
              <a:t>quan</a:t>
            </a:r>
            <a:r>
              <a:rPr lang="en-US" sz="2400" b="1" dirty="0" smtClean="0">
                <a:latin typeface="Constantia" pitchFamily="18" charset="0"/>
              </a:rPr>
              <a:t> </a:t>
            </a:r>
            <a:r>
              <a:rPr lang="en-US" sz="2400" b="1" dirty="0" err="1" smtClean="0">
                <a:latin typeface="Constantia" pitchFamily="18" charset="0"/>
              </a:rPr>
              <a:t>về</a:t>
            </a:r>
            <a:r>
              <a:rPr lang="en-US" sz="2400" b="1" dirty="0" smtClean="0">
                <a:latin typeface="Constantia" pitchFamily="18" charset="0"/>
              </a:rPr>
              <a:t> Microsoft Project 2010</a:t>
            </a:r>
            <a:endParaRPr lang="en-US" sz="2400" b="1" dirty="0">
              <a:latin typeface="Constantia" pitchFamily="18" charset="0"/>
            </a:endParaRPr>
          </a:p>
        </p:txBody>
      </p:sp>
      <p:grpSp>
        <p:nvGrpSpPr>
          <p:cNvPr id="2" name="Group 11"/>
          <p:cNvGrpSpPr>
            <a:grpSpLocks/>
          </p:cNvGrpSpPr>
          <p:nvPr/>
        </p:nvGrpSpPr>
        <p:grpSpPr bwMode="auto">
          <a:xfrm>
            <a:off x="1143000" y="1460500"/>
            <a:ext cx="381000" cy="381000"/>
            <a:chOff x="2078" y="1680"/>
            <a:chExt cx="1615" cy="1615"/>
          </a:xfrm>
        </p:grpSpPr>
        <p:sp>
          <p:nvSpPr>
            <p:cNvPr id="14380" name="Oval 12"/>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en-US">
                <a:latin typeface="Constantia" pitchFamily="18" charset="0"/>
              </a:endParaRPr>
            </a:p>
          </p:txBody>
        </p:sp>
        <p:sp>
          <p:nvSpPr>
            <p:cNvPr id="14381" name="Oval 13"/>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en-US">
                <a:latin typeface="Constantia" pitchFamily="18" charset="0"/>
              </a:endParaRPr>
            </a:p>
          </p:txBody>
        </p:sp>
        <p:sp>
          <p:nvSpPr>
            <p:cNvPr id="15" name="Oval 14"/>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fontAlgn="auto">
                <a:spcBef>
                  <a:spcPts val="0"/>
                </a:spcBef>
                <a:spcAft>
                  <a:spcPts val="0"/>
                </a:spcAft>
                <a:defRPr/>
              </a:pPr>
              <a:endParaRPr lang="en-US">
                <a:latin typeface="+mn-lt"/>
                <a:cs typeface="+mn-cs"/>
              </a:endParaRPr>
            </a:p>
          </p:txBody>
        </p:sp>
        <p:sp>
          <p:nvSpPr>
            <p:cNvPr id="14383" name="Oval 15"/>
            <p:cNvSpPr>
              <a:spLocks noChangeArrowheads="1"/>
            </p:cNvSpPr>
            <p:nvPr/>
          </p:nvSpPr>
          <p:spPr bwMode="gray">
            <a:xfrm>
              <a:off x="2254" y="1856"/>
              <a:ext cx="1262" cy="1264"/>
            </a:xfrm>
            <a:prstGeom prst="ellipse">
              <a:avLst/>
            </a:prstGeom>
            <a:gradFill rotWithShape="1">
              <a:gsLst>
                <a:gs pos="0">
                  <a:srgbClr val="000000"/>
                </a:gs>
                <a:gs pos="100000">
                  <a:srgbClr val="FFCC00"/>
                </a:gs>
              </a:gsLst>
              <a:lin ang="2700000" scaled="1"/>
            </a:gradFill>
            <a:ln w="38100" algn="ctr">
              <a:noFill/>
              <a:round/>
              <a:headEnd/>
              <a:tailEnd/>
            </a:ln>
          </p:spPr>
          <p:txBody>
            <a:bodyPr wrap="none" anchor="ctr">
              <a:spAutoFit/>
            </a:bodyPr>
            <a:lstStyle/>
            <a:p>
              <a:endParaRPr lang="en-US">
                <a:latin typeface="Constantia" pitchFamily="18" charset="0"/>
              </a:endParaRPr>
            </a:p>
          </p:txBody>
        </p:sp>
        <p:sp>
          <p:nvSpPr>
            <p:cNvPr id="17" name="Oval 16"/>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fontAlgn="auto">
                <a:spcBef>
                  <a:spcPts val="0"/>
                </a:spcBef>
                <a:spcAft>
                  <a:spcPts val="0"/>
                </a:spcAft>
                <a:defRPr/>
              </a:pPr>
              <a:endParaRPr lang="en-US">
                <a:latin typeface="+mn-lt"/>
                <a:cs typeface="+mn-cs"/>
              </a:endParaRPr>
            </a:p>
          </p:txBody>
        </p:sp>
        <p:sp>
          <p:nvSpPr>
            <p:cNvPr id="14385" name="Oval 17"/>
            <p:cNvSpPr>
              <a:spLocks noChangeArrowheads="1"/>
            </p:cNvSpPr>
            <p:nvPr/>
          </p:nvSpPr>
          <p:spPr bwMode="gray">
            <a:xfrm>
              <a:off x="2337" y="1939"/>
              <a:ext cx="1096" cy="1098"/>
            </a:xfrm>
            <a:prstGeom prst="ellipse">
              <a:avLst/>
            </a:prstGeom>
            <a:gradFill rotWithShape="1">
              <a:gsLst>
                <a:gs pos="0">
                  <a:srgbClr val="FFCC00"/>
                </a:gs>
                <a:gs pos="100000">
                  <a:srgbClr val="7C6300"/>
                </a:gs>
              </a:gsLst>
              <a:lin ang="2700000" scaled="1"/>
            </a:gradFill>
            <a:ln w="38100" algn="ctr">
              <a:noFill/>
              <a:round/>
              <a:headEnd/>
              <a:tailEnd/>
            </a:ln>
          </p:spPr>
          <p:txBody>
            <a:bodyPr anchor="ctr">
              <a:spAutoFit/>
            </a:bodyPr>
            <a:lstStyle/>
            <a:p>
              <a:endParaRPr lang="en-US">
                <a:latin typeface="Constantia" pitchFamily="18" charset="0"/>
              </a:endParaRPr>
            </a:p>
          </p:txBody>
        </p:sp>
      </p:grpSp>
      <p:grpSp>
        <p:nvGrpSpPr>
          <p:cNvPr id="3" name="Group 18"/>
          <p:cNvGrpSpPr>
            <a:grpSpLocks/>
          </p:cNvGrpSpPr>
          <p:nvPr/>
        </p:nvGrpSpPr>
        <p:grpSpPr bwMode="auto">
          <a:xfrm>
            <a:off x="1828800" y="2209800"/>
            <a:ext cx="381000" cy="381000"/>
            <a:chOff x="2078" y="1680"/>
            <a:chExt cx="1615" cy="1615"/>
          </a:xfrm>
        </p:grpSpPr>
        <p:sp>
          <p:nvSpPr>
            <p:cNvPr id="14374" name="Oval 19"/>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en-US">
                <a:latin typeface="Constantia" pitchFamily="18" charset="0"/>
              </a:endParaRPr>
            </a:p>
          </p:txBody>
        </p:sp>
        <p:sp>
          <p:nvSpPr>
            <p:cNvPr id="14375" name="Oval 20"/>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en-US">
                <a:latin typeface="Constantia" pitchFamily="18" charset="0"/>
              </a:endParaRPr>
            </a:p>
          </p:txBody>
        </p:sp>
        <p:sp>
          <p:nvSpPr>
            <p:cNvPr id="22" name="Oval 21"/>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fontAlgn="auto">
                <a:spcBef>
                  <a:spcPts val="0"/>
                </a:spcBef>
                <a:spcAft>
                  <a:spcPts val="0"/>
                </a:spcAft>
                <a:defRPr/>
              </a:pPr>
              <a:endParaRPr lang="en-US">
                <a:latin typeface="+mn-lt"/>
                <a:cs typeface="+mn-cs"/>
              </a:endParaRPr>
            </a:p>
          </p:txBody>
        </p:sp>
        <p:sp>
          <p:nvSpPr>
            <p:cNvPr id="14377" name="Oval 22"/>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w="38100" algn="ctr">
              <a:noFill/>
              <a:round/>
              <a:headEnd/>
              <a:tailEnd/>
            </a:ln>
          </p:spPr>
          <p:txBody>
            <a:bodyPr wrap="none" anchor="ctr">
              <a:spAutoFit/>
            </a:bodyPr>
            <a:lstStyle/>
            <a:p>
              <a:endParaRPr lang="en-US">
                <a:latin typeface="Constantia" pitchFamily="18" charset="0"/>
              </a:endParaRPr>
            </a:p>
          </p:txBody>
        </p:sp>
        <p:sp>
          <p:nvSpPr>
            <p:cNvPr id="24" name="Oval 23"/>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fontAlgn="auto">
                <a:spcBef>
                  <a:spcPts val="0"/>
                </a:spcBef>
                <a:spcAft>
                  <a:spcPts val="0"/>
                </a:spcAft>
                <a:defRPr/>
              </a:pPr>
              <a:endParaRPr lang="en-US">
                <a:latin typeface="+mn-lt"/>
                <a:cs typeface="+mn-cs"/>
              </a:endParaRPr>
            </a:p>
          </p:txBody>
        </p:sp>
        <p:sp>
          <p:nvSpPr>
            <p:cNvPr id="14379" name="Oval 24"/>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w="38100" algn="ctr">
              <a:noFill/>
              <a:round/>
              <a:headEnd/>
              <a:tailEnd/>
            </a:ln>
          </p:spPr>
          <p:txBody>
            <a:bodyPr anchor="ctr">
              <a:spAutoFit/>
            </a:bodyPr>
            <a:lstStyle/>
            <a:p>
              <a:endParaRPr lang="en-US">
                <a:latin typeface="Constantia" pitchFamily="18" charset="0"/>
              </a:endParaRPr>
            </a:p>
          </p:txBody>
        </p:sp>
      </p:grpSp>
      <p:grpSp>
        <p:nvGrpSpPr>
          <p:cNvPr id="7" name="Group 25"/>
          <p:cNvGrpSpPr>
            <a:grpSpLocks/>
          </p:cNvGrpSpPr>
          <p:nvPr/>
        </p:nvGrpSpPr>
        <p:grpSpPr bwMode="auto">
          <a:xfrm>
            <a:off x="2133600" y="3073400"/>
            <a:ext cx="381000" cy="381000"/>
            <a:chOff x="2078" y="1680"/>
            <a:chExt cx="1615" cy="1615"/>
          </a:xfrm>
        </p:grpSpPr>
        <p:sp>
          <p:nvSpPr>
            <p:cNvPr id="14368" name="Oval 26"/>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en-US">
                <a:latin typeface="Constantia" pitchFamily="18" charset="0"/>
              </a:endParaRPr>
            </a:p>
          </p:txBody>
        </p:sp>
        <p:sp>
          <p:nvSpPr>
            <p:cNvPr id="14369" name="Oval 27"/>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en-US">
                <a:latin typeface="Constantia" pitchFamily="18" charset="0"/>
              </a:endParaRPr>
            </a:p>
          </p:txBody>
        </p:sp>
        <p:sp>
          <p:nvSpPr>
            <p:cNvPr id="29" name="Oval 28"/>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fontAlgn="auto">
                <a:spcBef>
                  <a:spcPts val="0"/>
                </a:spcBef>
                <a:spcAft>
                  <a:spcPts val="0"/>
                </a:spcAft>
                <a:defRPr/>
              </a:pPr>
              <a:endParaRPr lang="en-US">
                <a:latin typeface="+mn-lt"/>
                <a:cs typeface="+mn-cs"/>
              </a:endParaRPr>
            </a:p>
          </p:txBody>
        </p:sp>
        <p:sp>
          <p:nvSpPr>
            <p:cNvPr id="14371" name="Oval 29"/>
            <p:cNvSpPr>
              <a:spLocks noChangeArrowheads="1"/>
            </p:cNvSpPr>
            <p:nvPr/>
          </p:nvSpPr>
          <p:spPr bwMode="gray">
            <a:xfrm>
              <a:off x="2254" y="1856"/>
              <a:ext cx="1262" cy="1264"/>
            </a:xfrm>
            <a:prstGeom prst="ellipse">
              <a:avLst/>
            </a:prstGeom>
            <a:gradFill rotWithShape="1">
              <a:gsLst>
                <a:gs pos="0">
                  <a:srgbClr val="21B3E1"/>
                </a:gs>
                <a:gs pos="100000">
                  <a:srgbClr val="0F5368"/>
                </a:gs>
              </a:gsLst>
              <a:lin ang="5400000" scaled="1"/>
            </a:gradFill>
            <a:ln w="38100" algn="ctr">
              <a:noFill/>
              <a:round/>
              <a:headEnd/>
              <a:tailEnd/>
            </a:ln>
          </p:spPr>
          <p:txBody>
            <a:bodyPr wrap="none" anchor="ctr">
              <a:spAutoFit/>
            </a:bodyPr>
            <a:lstStyle/>
            <a:p>
              <a:endParaRPr lang="en-US">
                <a:latin typeface="Constantia" pitchFamily="18" charset="0"/>
              </a:endParaRPr>
            </a:p>
          </p:txBody>
        </p:sp>
        <p:sp>
          <p:nvSpPr>
            <p:cNvPr id="31" name="Oval 30"/>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fontAlgn="auto">
                <a:spcBef>
                  <a:spcPts val="0"/>
                </a:spcBef>
                <a:spcAft>
                  <a:spcPts val="0"/>
                </a:spcAft>
                <a:defRPr/>
              </a:pPr>
              <a:endParaRPr lang="en-US">
                <a:latin typeface="+mn-lt"/>
                <a:cs typeface="+mn-cs"/>
              </a:endParaRPr>
            </a:p>
          </p:txBody>
        </p:sp>
        <p:sp>
          <p:nvSpPr>
            <p:cNvPr id="14373" name="Oval 31"/>
            <p:cNvSpPr>
              <a:spLocks noChangeArrowheads="1"/>
            </p:cNvSpPr>
            <p:nvPr/>
          </p:nvSpPr>
          <p:spPr bwMode="gray">
            <a:xfrm>
              <a:off x="2337" y="1939"/>
              <a:ext cx="1096" cy="1098"/>
            </a:xfrm>
            <a:prstGeom prst="ellipse">
              <a:avLst/>
            </a:prstGeom>
            <a:solidFill>
              <a:srgbClr val="FF0000"/>
            </a:solidFill>
            <a:ln w="38100" algn="ctr">
              <a:noFill/>
              <a:round/>
              <a:headEnd/>
              <a:tailEnd/>
            </a:ln>
          </p:spPr>
          <p:txBody>
            <a:bodyPr anchor="ctr">
              <a:spAutoFit/>
            </a:bodyPr>
            <a:lstStyle/>
            <a:p>
              <a:endParaRPr lang="en-US">
                <a:latin typeface="Constantia" pitchFamily="18" charset="0"/>
              </a:endParaRPr>
            </a:p>
          </p:txBody>
        </p:sp>
      </p:grpSp>
      <p:grpSp>
        <p:nvGrpSpPr>
          <p:cNvPr id="8" name="Group 32"/>
          <p:cNvGrpSpPr>
            <a:grpSpLocks/>
          </p:cNvGrpSpPr>
          <p:nvPr/>
        </p:nvGrpSpPr>
        <p:grpSpPr bwMode="auto">
          <a:xfrm>
            <a:off x="2133600" y="3987800"/>
            <a:ext cx="381000" cy="381000"/>
            <a:chOff x="2078" y="1680"/>
            <a:chExt cx="1615" cy="1615"/>
          </a:xfrm>
        </p:grpSpPr>
        <p:sp>
          <p:nvSpPr>
            <p:cNvPr id="14362" name="Oval 33"/>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en-US">
                <a:latin typeface="Constantia" pitchFamily="18" charset="0"/>
              </a:endParaRPr>
            </a:p>
          </p:txBody>
        </p:sp>
        <p:sp>
          <p:nvSpPr>
            <p:cNvPr id="14363" name="Oval 34"/>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en-US">
                <a:latin typeface="Constantia" pitchFamily="18" charset="0"/>
              </a:endParaRPr>
            </a:p>
          </p:txBody>
        </p:sp>
        <p:sp>
          <p:nvSpPr>
            <p:cNvPr id="36" name="Oval 35"/>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fontAlgn="auto">
                <a:spcBef>
                  <a:spcPts val="0"/>
                </a:spcBef>
                <a:spcAft>
                  <a:spcPts val="0"/>
                </a:spcAft>
                <a:defRPr/>
              </a:pPr>
              <a:endParaRPr lang="en-US">
                <a:latin typeface="+mn-lt"/>
                <a:cs typeface="+mn-cs"/>
              </a:endParaRPr>
            </a:p>
          </p:txBody>
        </p:sp>
        <p:sp>
          <p:nvSpPr>
            <p:cNvPr id="14365" name="Oval 36"/>
            <p:cNvSpPr>
              <a:spLocks noChangeArrowheads="1"/>
            </p:cNvSpPr>
            <p:nvPr/>
          </p:nvSpPr>
          <p:spPr bwMode="gray">
            <a:xfrm>
              <a:off x="2254" y="1856"/>
              <a:ext cx="1262" cy="1264"/>
            </a:xfrm>
            <a:prstGeom prst="ellipse">
              <a:avLst/>
            </a:prstGeom>
            <a:gradFill rotWithShape="1">
              <a:gsLst>
                <a:gs pos="0">
                  <a:srgbClr val="000000"/>
                </a:gs>
                <a:gs pos="100000">
                  <a:srgbClr val="8D67E1"/>
                </a:gs>
              </a:gsLst>
              <a:lin ang="2700000" scaled="1"/>
            </a:gradFill>
            <a:ln w="38100" algn="ctr">
              <a:noFill/>
              <a:round/>
              <a:headEnd/>
              <a:tailEnd/>
            </a:ln>
          </p:spPr>
          <p:txBody>
            <a:bodyPr wrap="none" anchor="ctr">
              <a:spAutoFit/>
            </a:bodyPr>
            <a:lstStyle/>
            <a:p>
              <a:endParaRPr lang="en-US">
                <a:latin typeface="Constantia" pitchFamily="18" charset="0"/>
              </a:endParaRPr>
            </a:p>
          </p:txBody>
        </p:sp>
        <p:sp>
          <p:nvSpPr>
            <p:cNvPr id="38" name="Oval 37"/>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fontAlgn="auto">
                <a:spcBef>
                  <a:spcPts val="0"/>
                </a:spcBef>
                <a:spcAft>
                  <a:spcPts val="0"/>
                </a:spcAft>
                <a:defRPr/>
              </a:pPr>
              <a:endParaRPr lang="en-US">
                <a:latin typeface="+mn-lt"/>
                <a:cs typeface="+mn-cs"/>
              </a:endParaRPr>
            </a:p>
          </p:txBody>
        </p:sp>
        <p:sp>
          <p:nvSpPr>
            <p:cNvPr id="14367" name="Oval 38"/>
            <p:cNvSpPr>
              <a:spLocks noChangeArrowheads="1"/>
            </p:cNvSpPr>
            <p:nvPr/>
          </p:nvSpPr>
          <p:spPr bwMode="gray">
            <a:xfrm>
              <a:off x="2337" y="1939"/>
              <a:ext cx="1096" cy="1098"/>
            </a:xfrm>
            <a:prstGeom prst="ellipse">
              <a:avLst/>
            </a:prstGeom>
            <a:gradFill rotWithShape="1">
              <a:gsLst>
                <a:gs pos="0">
                  <a:srgbClr val="8D67E1"/>
                </a:gs>
                <a:gs pos="100000">
                  <a:srgbClr val="45326D"/>
                </a:gs>
              </a:gsLst>
              <a:lin ang="2700000" scaled="1"/>
            </a:gradFill>
            <a:ln w="38100" algn="ctr">
              <a:noFill/>
              <a:round/>
              <a:headEnd/>
              <a:tailEnd/>
            </a:ln>
          </p:spPr>
          <p:txBody>
            <a:bodyPr anchor="ctr">
              <a:spAutoFit/>
            </a:bodyPr>
            <a:lstStyle/>
            <a:p>
              <a:endParaRPr lang="en-US">
                <a:latin typeface="Constantia" pitchFamily="18" charset="0"/>
              </a:endParaRPr>
            </a:p>
          </p:txBody>
        </p:sp>
      </p:grpSp>
      <p:grpSp>
        <p:nvGrpSpPr>
          <p:cNvPr id="9" name="Group 39"/>
          <p:cNvGrpSpPr>
            <a:grpSpLocks/>
          </p:cNvGrpSpPr>
          <p:nvPr/>
        </p:nvGrpSpPr>
        <p:grpSpPr bwMode="auto">
          <a:xfrm>
            <a:off x="1143000" y="5484812"/>
            <a:ext cx="355600" cy="381000"/>
            <a:chOff x="2078" y="1680"/>
            <a:chExt cx="1615" cy="1615"/>
          </a:xfrm>
        </p:grpSpPr>
        <p:sp>
          <p:nvSpPr>
            <p:cNvPr id="14356" name="Oval 40"/>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en-US">
                <a:latin typeface="Constantia" pitchFamily="18" charset="0"/>
              </a:endParaRPr>
            </a:p>
          </p:txBody>
        </p:sp>
        <p:sp>
          <p:nvSpPr>
            <p:cNvPr id="14357" name="Oval 41"/>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en-US">
                <a:latin typeface="Constantia" pitchFamily="18" charset="0"/>
              </a:endParaRPr>
            </a:p>
          </p:txBody>
        </p:sp>
        <p:sp>
          <p:nvSpPr>
            <p:cNvPr id="43" name="Oval 42"/>
            <p:cNvSpPr>
              <a:spLocks noChangeArrowheads="1"/>
            </p:cNvSpPr>
            <p:nvPr/>
          </p:nvSpPr>
          <p:spPr bwMode="gray">
            <a:xfrm>
              <a:off x="2251" y="1855"/>
              <a:ext cx="1262"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fontAlgn="auto">
                <a:spcBef>
                  <a:spcPts val="0"/>
                </a:spcBef>
                <a:spcAft>
                  <a:spcPts val="0"/>
                </a:spcAft>
                <a:defRPr/>
              </a:pPr>
              <a:endParaRPr lang="en-US">
                <a:latin typeface="+mn-lt"/>
                <a:cs typeface="+mn-cs"/>
              </a:endParaRPr>
            </a:p>
          </p:txBody>
        </p:sp>
        <p:sp>
          <p:nvSpPr>
            <p:cNvPr id="14359" name="Oval 43"/>
            <p:cNvSpPr>
              <a:spLocks noChangeArrowheads="1"/>
            </p:cNvSpPr>
            <p:nvPr/>
          </p:nvSpPr>
          <p:spPr bwMode="gray">
            <a:xfrm>
              <a:off x="2254" y="1856"/>
              <a:ext cx="1262" cy="1264"/>
            </a:xfrm>
            <a:prstGeom prst="ellipse">
              <a:avLst/>
            </a:prstGeom>
            <a:gradFill rotWithShape="1">
              <a:gsLst>
                <a:gs pos="0">
                  <a:srgbClr val="000000"/>
                </a:gs>
                <a:gs pos="100000">
                  <a:srgbClr val="E35E23"/>
                </a:gs>
              </a:gsLst>
              <a:lin ang="2700000" scaled="1"/>
            </a:gradFill>
            <a:ln w="38100" algn="ctr">
              <a:noFill/>
              <a:round/>
              <a:headEnd/>
              <a:tailEnd/>
            </a:ln>
          </p:spPr>
          <p:txBody>
            <a:bodyPr wrap="none" anchor="ctr">
              <a:spAutoFit/>
            </a:bodyPr>
            <a:lstStyle/>
            <a:p>
              <a:endParaRPr lang="en-US">
                <a:latin typeface="Constantia" pitchFamily="18" charset="0"/>
              </a:endParaRPr>
            </a:p>
          </p:txBody>
        </p:sp>
        <p:sp>
          <p:nvSpPr>
            <p:cNvPr id="45" name="Oval 44"/>
            <p:cNvSpPr>
              <a:spLocks noChangeArrowheads="1"/>
            </p:cNvSpPr>
            <p:nvPr/>
          </p:nvSpPr>
          <p:spPr bwMode="gray">
            <a:xfrm>
              <a:off x="2338" y="1936"/>
              <a:ext cx="1096"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fontAlgn="auto">
                <a:spcBef>
                  <a:spcPts val="0"/>
                </a:spcBef>
                <a:spcAft>
                  <a:spcPts val="0"/>
                </a:spcAft>
                <a:defRPr/>
              </a:pPr>
              <a:endParaRPr lang="en-US">
                <a:latin typeface="+mn-lt"/>
                <a:cs typeface="+mn-cs"/>
              </a:endParaRPr>
            </a:p>
          </p:txBody>
        </p:sp>
        <p:sp>
          <p:nvSpPr>
            <p:cNvPr id="14361" name="Oval 45"/>
            <p:cNvSpPr>
              <a:spLocks noChangeArrowheads="1"/>
            </p:cNvSpPr>
            <p:nvPr/>
          </p:nvSpPr>
          <p:spPr bwMode="gray">
            <a:xfrm>
              <a:off x="2337" y="1939"/>
              <a:ext cx="1096" cy="1098"/>
            </a:xfrm>
            <a:prstGeom prst="ellipse">
              <a:avLst/>
            </a:prstGeom>
            <a:gradFill rotWithShape="1">
              <a:gsLst>
                <a:gs pos="0">
                  <a:srgbClr val="E35E23"/>
                </a:gs>
                <a:gs pos="100000">
                  <a:srgbClr val="6E2E11"/>
                </a:gs>
              </a:gsLst>
              <a:lin ang="2700000" scaled="1"/>
            </a:gradFill>
            <a:ln w="38100" algn="ctr">
              <a:noFill/>
              <a:round/>
              <a:headEnd/>
              <a:tailEnd/>
            </a:ln>
          </p:spPr>
          <p:txBody>
            <a:bodyPr anchor="ctr">
              <a:spAutoFit/>
            </a:bodyPr>
            <a:lstStyle/>
            <a:p>
              <a:endParaRPr lang="en-US">
                <a:latin typeface="Constantia" pitchFamily="18" charset="0"/>
              </a:endParaRPr>
            </a:p>
          </p:txBody>
        </p:sp>
      </p:grpSp>
      <p:pic>
        <p:nvPicPr>
          <p:cNvPr id="48"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sp>
        <p:nvSpPr>
          <p:cNvPr id="49" name="AutoShape 6"/>
          <p:cNvSpPr>
            <a:spLocks noChangeArrowheads="1"/>
          </p:cNvSpPr>
          <p:nvPr/>
        </p:nvSpPr>
        <p:spPr bwMode="gray">
          <a:xfrm>
            <a:off x="2051050" y="4749800"/>
            <a:ext cx="4273550" cy="508000"/>
          </a:xfrm>
          <a:prstGeom prst="roundRect">
            <a:avLst>
              <a:gd name="adj" fmla="val 50000"/>
            </a:avLst>
          </a:prstGeom>
          <a:noFill/>
          <a:ln w="28575" algn="ctr">
            <a:solidFill>
              <a:schemeClr val="bg2"/>
            </a:solidFill>
            <a:round/>
            <a:headEnd/>
            <a:tailEnd/>
          </a:ln>
        </p:spPr>
        <p:txBody>
          <a:bodyPr wrap="none" anchor="ctr"/>
          <a:lstStyle/>
          <a:p>
            <a:pPr eaLnBrk="0" hangingPunct="0"/>
            <a:r>
              <a:rPr lang="en-US" sz="2400" b="1" dirty="0" smtClean="0">
                <a:latin typeface="Constantia" pitchFamily="18" charset="0"/>
              </a:rPr>
              <a:t>Theo </a:t>
            </a:r>
            <a:r>
              <a:rPr lang="en-US" sz="2400" b="1" dirty="0" err="1" smtClean="0">
                <a:latin typeface="Constantia" pitchFamily="18" charset="0"/>
              </a:rPr>
              <a:t>dõi</a:t>
            </a:r>
            <a:r>
              <a:rPr lang="en-US" sz="2400" b="1" dirty="0" smtClean="0">
                <a:latin typeface="Constantia" pitchFamily="18" charset="0"/>
              </a:rPr>
              <a:t>  </a:t>
            </a:r>
            <a:r>
              <a:rPr lang="en-US" sz="2400" b="1" dirty="0" err="1" smtClean="0">
                <a:latin typeface="Constantia" pitchFamily="18" charset="0"/>
              </a:rPr>
              <a:t>tiến</a:t>
            </a:r>
            <a:r>
              <a:rPr lang="en-US" sz="2400" b="1" dirty="0" smtClean="0">
                <a:latin typeface="Constantia" pitchFamily="18" charset="0"/>
              </a:rPr>
              <a:t> </a:t>
            </a:r>
            <a:r>
              <a:rPr lang="en-US" sz="2400" b="1" dirty="0" err="1" smtClean="0">
                <a:latin typeface="Constantia" pitchFamily="18" charset="0"/>
              </a:rPr>
              <a:t>độ</a:t>
            </a:r>
            <a:r>
              <a:rPr lang="en-US" sz="2400" b="1" dirty="0" smtClean="0">
                <a:latin typeface="Constantia" pitchFamily="18" charset="0"/>
              </a:rPr>
              <a:t> </a:t>
            </a:r>
            <a:r>
              <a:rPr lang="en-US" sz="2400" b="1" dirty="0" err="1" smtClean="0">
                <a:latin typeface="Constantia" pitchFamily="18" charset="0"/>
              </a:rPr>
              <a:t>công</a:t>
            </a:r>
            <a:r>
              <a:rPr lang="en-US" sz="2400" b="1" dirty="0" smtClean="0">
                <a:latin typeface="Constantia" pitchFamily="18" charset="0"/>
              </a:rPr>
              <a:t> </a:t>
            </a:r>
            <a:r>
              <a:rPr lang="en-US" sz="2400" b="1" dirty="0" err="1" smtClean="0">
                <a:latin typeface="Constantia" pitchFamily="18" charset="0"/>
              </a:rPr>
              <a:t>việc</a:t>
            </a:r>
            <a:endParaRPr lang="en-US" sz="2400" b="1" dirty="0">
              <a:latin typeface="Constantia" pitchFamily="18" charset="0"/>
            </a:endParaRPr>
          </a:p>
        </p:txBody>
      </p:sp>
      <p:grpSp>
        <p:nvGrpSpPr>
          <p:cNvPr id="10" name="Group 39"/>
          <p:cNvGrpSpPr>
            <a:grpSpLocks/>
          </p:cNvGrpSpPr>
          <p:nvPr/>
        </p:nvGrpSpPr>
        <p:grpSpPr bwMode="auto">
          <a:xfrm>
            <a:off x="1752600" y="4799012"/>
            <a:ext cx="355600" cy="381000"/>
            <a:chOff x="2078" y="1680"/>
            <a:chExt cx="1615" cy="1615"/>
          </a:xfrm>
        </p:grpSpPr>
        <p:sp>
          <p:nvSpPr>
            <p:cNvPr id="51" name="Oval 40"/>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en-US">
                <a:latin typeface="Constantia" pitchFamily="18" charset="0"/>
              </a:endParaRPr>
            </a:p>
          </p:txBody>
        </p:sp>
        <p:sp>
          <p:nvSpPr>
            <p:cNvPr id="52" name="Oval 41"/>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en-US">
                <a:latin typeface="Constantia" pitchFamily="18" charset="0"/>
              </a:endParaRPr>
            </a:p>
          </p:txBody>
        </p:sp>
        <p:sp>
          <p:nvSpPr>
            <p:cNvPr id="53" name="Oval 52"/>
            <p:cNvSpPr>
              <a:spLocks noChangeArrowheads="1"/>
            </p:cNvSpPr>
            <p:nvPr/>
          </p:nvSpPr>
          <p:spPr bwMode="gray">
            <a:xfrm>
              <a:off x="2251" y="1855"/>
              <a:ext cx="1262"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fontAlgn="auto">
                <a:spcBef>
                  <a:spcPts val="0"/>
                </a:spcBef>
                <a:spcAft>
                  <a:spcPts val="0"/>
                </a:spcAft>
                <a:defRPr/>
              </a:pPr>
              <a:endParaRPr lang="en-US">
                <a:latin typeface="+mn-lt"/>
                <a:cs typeface="+mn-cs"/>
              </a:endParaRPr>
            </a:p>
          </p:txBody>
        </p:sp>
        <p:sp>
          <p:nvSpPr>
            <p:cNvPr id="54" name="Oval 43"/>
            <p:cNvSpPr>
              <a:spLocks noChangeArrowheads="1"/>
            </p:cNvSpPr>
            <p:nvPr/>
          </p:nvSpPr>
          <p:spPr bwMode="gray">
            <a:xfrm>
              <a:off x="2254" y="1856"/>
              <a:ext cx="1262" cy="1264"/>
            </a:xfrm>
            <a:prstGeom prst="ellipse">
              <a:avLst/>
            </a:prstGeom>
            <a:gradFill rotWithShape="1">
              <a:gsLst>
                <a:gs pos="0">
                  <a:srgbClr val="000000"/>
                </a:gs>
                <a:gs pos="100000">
                  <a:srgbClr val="E35E23"/>
                </a:gs>
              </a:gsLst>
              <a:lin ang="2700000" scaled="1"/>
            </a:gradFill>
            <a:ln w="38100" algn="ctr">
              <a:noFill/>
              <a:round/>
              <a:headEnd/>
              <a:tailEnd/>
            </a:ln>
          </p:spPr>
          <p:txBody>
            <a:bodyPr wrap="none" anchor="ctr">
              <a:spAutoFit/>
            </a:bodyPr>
            <a:lstStyle/>
            <a:p>
              <a:endParaRPr lang="en-US">
                <a:latin typeface="Constantia" pitchFamily="18" charset="0"/>
              </a:endParaRPr>
            </a:p>
          </p:txBody>
        </p:sp>
        <p:sp>
          <p:nvSpPr>
            <p:cNvPr id="55" name="Oval 54"/>
            <p:cNvSpPr>
              <a:spLocks noChangeArrowheads="1"/>
            </p:cNvSpPr>
            <p:nvPr/>
          </p:nvSpPr>
          <p:spPr bwMode="gray">
            <a:xfrm>
              <a:off x="2338" y="1936"/>
              <a:ext cx="1096"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fontAlgn="auto">
                <a:spcBef>
                  <a:spcPts val="0"/>
                </a:spcBef>
                <a:spcAft>
                  <a:spcPts val="0"/>
                </a:spcAft>
                <a:defRPr/>
              </a:pPr>
              <a:endParaRPr lang="en-US">
                <a:latin typeface="+mn-lt"/>
                <a:cs typeface="+mn-cs"/>
              </a:endParaRPr>
            </a:p>
          </p:txBody>
        </p:sp>
        <p:sp>
          <p:nvSpPr>
            <p:cNvPr id="56" name="Oval 45"/>
            <p:cNvSpPr>
              <a:spLocks noChangeArrowheads="1"/>
            </p:cNvSpPr>
            <p:nvPr/>
          </p:nvSpPr>
          <p:spPr bwMode="gray">
            <a:xfrm>
              <a:off x="2337" y="1939"/>
              <a:ext cx="1096" cy="1098"/>
            </a:xfrm>
            <a:prstGeom prst="ellipse">
              <a:avLst/>
            </a:prstGeom>
            <a:solidFill>
              <a:srgbClr val="FF6600"/>
            </a:solidFill>
            <a:ln>
              <a:headEnd/>
              <a:tailEnd/>
            </a:ln>
          </p:spPr>
          <p:style>
            <a:lnRef idx="1">
              <a:schemeClr val="accent1"/>
            </a:lnRef>
            <a:fillRef idx="3">
              <a:schemeClr val="accent1"/>
            </a:fillRef>
            <a:effectRef idx="2">
              <a:schemeClr val="accent1"/>
            </a:effectRef>
            <a:fontRef idx="minor">
              <a:schemeClr val="lt1"/>
            </a:fontRef>
          </p:style>
          <p:txBody>
            <a:bodyPr anchor="ctr">
              <a:spAutoFit/>
            </a:bodyPr>
            <a:lstStyle/>
            <a:p>
              <a:endParaRPr lang="en-US">
                <a:latin typeface="Constantia" pitchFamily="18" charset="0"/>
              </a:endParaRPr>
            </a:p>
          </p:txBody>
        </p:sp>
      </p:grpSp>
      <p:cxnSp>
        <p:nvCxnSpPr>
          <p:cNvPr id="57" name="Straight Connector 5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Làm việc với công việc</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41</a:t>
            </a:fld>
            <a:endParaRPr lang="en-US" dirty="0"/>
          </a:p>
        </p:txBody>
      </p:sp>
      <p:sp>
        <p:nvSpPr>
          <p:cNvPr id="3" name="Content Placeholder 2"/>
          <p:cNvSpPr>
            <a:spLocks noGrp="1"/>
          </p:cNvSpPr>
          <p:nvPr>
            <p:ph sz="quarter" idx="1"/>
          </p:nvPr>
        </p:nvSpPr>
        <p:spPr>
          <a:xfrm>
            <a:off x="457200" y="1066800"/>
            <a:ext cx="2209800" cy="838200"/>
          </a:xfrm>
        </p:spPr>
        <p:txBody>
          <a:bodyPr/>
          <a:lstStyle/>
          <a:p>
            <a:pPr>
              <a:lnSpc>
                <a:spcPct val="150000"/>
              </a:lnSpc>
              <a:buNone/>
            </a:pPr>
            <a:r>
              <a:rPr lang="en-US" sz="2400" dirty="0" smtClean="0"/>
              <a:t>Task </a:t>
            </a:r>
            <a:r>
              <a:rPr lang="en-US" sz="2400" dirty="0" err="1" smtClean="0"/>
              <a:t>là</a:t>
            </a:r>
            <a:r>
              <a:rPr lang="en-US" sz="2400" dirty="0" smtClean="0"/>
              <a:t> </a:t>
            </a:r>
            <a:r>
              <a:rPr lang="en-US" sz="2400" dirty="0" err="1" smtClean="0"/>
              <a:t>gì</a:t>
            </a:r>
            <a:r>
              <a:rPr lang="en-US" sz="2400" dirty="0" smtClean="0"/>
              <a:t>?</a:t>
            </a:r>
          </a:p>
          <a:p>
            <a:pPr>
              <a:lnSpc>
                <a:spcPct val="150000"/>
              </a:lnSpc>
              <a:buNone/>
            </a:pPr>
            <a:endParaRPr lang="en-US" sz="2400" dirty="0" smtClean="0"/>
          </a:p>
          <a:p>
            <a:pPr>
              <a:lnSpc>
                <a:spcPct val="150000"/>
              </a:lnSpc>
              <a:buNone/>
            </a:pPr>
            <a:endParaRPr lang="en-US" sz="2400" dirty="0" smtClean="0"/>
          </a:p>
          <a:p>
            <a:pPr>
              <a:lnSpc>
                <a:spcPct val="150000"/>
              </a:lnSpc>
              <a:buNone/>
            </a:pPr>
            <a:endParaRPr lang="en-US" sz="2400" dirty="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33400" y="1752600"/>
            <a:ext cx="7391400" cy="1107996"/>
          </a:xfrm>
          <a:prstGeom prst="rect">
            <a:avLst/>
          </a:prstGeom>
          <a:noFill/>
        </p:spPr>
        <p:txBody>
          <a:bodyPr wrap="square" rtlCol="0">
            <a:spAutoFit/>
          </a:bodyPr>
          <a:lstStyle/>
          <a:p>
            <a:r>
              <a:rPr lang="en-US" sz="2400" dirty="0" err="1" smtClean="0">
                <a:solidFill>
                  <a:srgbClr val="FFC000"/>
                </a:solidFill>
              </a:rPr>
              <a:t>Là</a:t>
            </a:r>
            <a:r>
              <a:rPr lang="en-US" sz="2400" dirty="0" smtClean="0">
                <a:solidFill>
                  <a:srgbClr val="FFC000"/>
                </a:solidFill>
              </a:rPr>
              <a:t> </a:t>
            </a:r>
            <a:r>
              <a:rPr lang="en-US" sz="2400" dirty="0" err="1" smtClean="0">
                <a:solidFill>
                  <a:srgbClr val="FFC000"/>
                </a:solidFill>
              </a:rPr>
              <a:t>một</a:t>
            </a:r>
            <a:r>
              <a:rPr lang="en-US" sz="2400" dirty="0" smtClean="0">
                <a:solidFill>
                  <a:srgbClr val="FFC000"/>
                </a:solidFill>
              </a:rPr>
              <a:t> </a:t>
            </a:r>
            <a:r>
              <a:rPr lang="en-US" sz="2400" dirty="0" err="1" smtClean="0">
                <a:solidFill>
                  <a:srgbClr val="FFC000"/>
                </a:solidFill>
              </a:rPr>
              <a:t>một</a:t>
            </a:r>
            <a:r>
              <a:rPr lang="en-US" sz="2400" dirty="0" smtClean="0">
                <a:solidFill>
                  <a:srgbClr val="FFC000"/>
                </a:solidFill>
              </a:rPr>
              <a:t> </a:t>
            </a:r>
            <a:r>
              <a:rPr lang="en-US" sz="2400" dirty="0" err="1" smtClean="0">
                <a:solidFill>
                  <a:srgbClr val="FFC000"/>
                </a:solidFill>
              </a:rPr>
              <a:t>hoặc</a:t>
            </a:r>
            <a:r>
              <a:rPr lang="en-US" sz="2400" dirty="0" smtClean="0">
                <a:solidFill>
                  <a:srgbClr val="FFC000"/>
                </a:solidFill>
              </a:rPr>
              <a:t> </a:t>
            </a:r>
            <a:r>
              <a:rPr lang="en-US" sz="2400" dirty="0" err="1" smtClean="0">
                <a:solidFill>
                  <a:srgbClr val="FFC000"/>
                </a:solidFill>
              </a:rPr>
              <a:t>nhiều</a:t>
            </a:r>
            <a:r>
              <a:rPr lang="en-US" sz="2400" dirty="0" smtClean="0">
                <a:solidFill>
                  <a:srgbClr val="FFC000"/>
                </a:solidFill>
              </a:rPr>
              <a:t> </a:t>
            </a:r>
            <a:r>
              <a:rPr lang="en-US" sz="2400" dirty="0" err="1" smtClean="0">
                <a:solidFill>
                  <a:srgbClr val="FFC000"/>
                </a:solidFill>
              </a:rPr>
              <a:t>công</a:t>
            </a:r>
            <a:r>
              <a:rPr lang="en-US" sz="2400" dirty="0" smtClean="0">
                <a:solidFill>
                  <a:srgbClr val="FFC000"/>
                </a:solidFill>
              </a:rPr>
              <a:t> </a:t>
            </a:r>
            <a:r>
              <a:rPr lang="en-US" sz="2400" dirty="0" err="1" smtClean="0">
                <a:solidFill>
                  <a:srgbClr val="FFC000"/>
                </a:solidFill>
              </a:rPr>
              <a:t>việc</a:t>
            </a:r>
            <a:r>
              <a:rPr lang="en-US" sz="2400" dirty="0" smtClean="0">
                <a:solidFill>
                  <a:srgbClr val="FFC000"/>
                </a:solidFill>
              </a:rPr>
              <a:t> </a:t>
            </a:r>
            <a:r>
              <a:rPr lang="en-US" sz="2400" dirty="0" err="1" smtClean="0">
                <a:solidFill>
                  <a:srgbClr val="FFC000"/>
                </a:solidFill>
              </a:rPr>
              <a:t>mà</a:t>
            </a:r>
            <a:r>
              <a:rPr lang="en-US" sz="2400" dirty="0" smtClean="0">
                <a:solidFill>
                  <a:srgbClr val="FFC000"/>
                </a:solidFill>
              </a:rPr>
              <a:t> </a:t>
            </a:r>
            <a:r>
              <a:rPr lang="en-US" sz="2400" dirty="0" err="1" smtClean="0">
                <a:solidFill>
                  <a:srgbClr val="FFC000"/>
                </a:solidFill>
              </a:rPr>
              <a:t>khi</a:t>
            </a:r>
            <a:r>
              <a:rPr lang="en-US" sz="2400" dirty="0" smtClean="0">
                <a:solidFill>
                  <a:srgbClr val="FFC000"/>
                </a:solidFill>
              </a:rPr>
              <a:t> </a:t>
            </a:r>
            <a:r>
              <a:rPr lang="en-US" sz="2400" dirty="0" err="1" smtClean="0">
                <a:solidFill>
                  <a:srgbClr val="FFC000"/>
                </a:solidFill>
              </a:rPr>
              <a:t>ta</a:t>
            </a:r>
            <a:r>
              <a:rPr lang="en-US" sz="2400" dirty="0" smtClean="0">
                <a:solidFill>
                  <a:srgbClr val="FFC000"/>
                </a:solidFill>
              </a:rPr>
              <a:t> </a:t>
            </a:r>
            <a:r>
              <a:rPr lang="en-US" sz="2400" dirty="0" err="1" smtClean="0">
                <a:solidFill>
                  <a:srgbClr val="FFC000"/>
                </a:solidFill>
              </a:rPr>
              <a:t>hoàn</a:t>
            </a:r>
            <a:r>
              <a:rPr lang="en-US" sz="2400" dirty="0" smtClean="0">
                <a:solidFill>
                  <a:srgbClr val="FFC000"/>
                </a:solidFill>
              </a:rPr>
              <a:t> </a:t>
            </a:r>
            <a:r>
              <a:rPr lang="en-US" sz="2400" dirty="0" err="1" smtClean="0">
                <a:solidFill>
                  <a:srgbClr val="FFC000"/>
                </a:solidFill>
              </a:rPr>
              <a:t>thành</a:t>
            </a:r>
            <a:r>
              <a:rPr lang="en-US" sz="2400" dirty="0" smtClean="0">
                <a:solidFill>
                  <a:srgbClr val="FFC000"/>
                </a:solidFill>
              </a:rPr>
              <a:t> </a:t>
            </a:r>
            <a:r>
              <a:rPr lang="en-US" sz="2400" dirty="0" err="1" smtClean="0">
                <a:solidFill>
                  <a:srgbClr val="FFC000"/>
                </a:solidFill>
              </a:rPr>
              <a:t>tất</a:t>
            </a:r>
            <a:r>
              <a:rPr lang="en-US" sz="2400" dirty="0" smtClean="0">
                <a:solidFill>
                  <a:srgbClr val="FFC000"/>
                </a:solidFill>
              </a:rPr>
              <a:t> </a:t>
            </a:r>
            <a:r>
              <a:rPr lang="en-US" sz="2400" dirty="0" err="1" smtClean="0">
                <a:solidFill>
                  <a:srgbClr val="FFC000"/>
                </a:solidFill>
              </a:rPr>
              <a:t>cả</a:t>
            </a:r>
            <a:r>
              <a:rPr lang="en-US" sz="2400" dirty="0" smtClean="0">
                <a:solidFill>
                  <a:srgbClr val="FFC000"/>
                </a:solidFill>
              </a:rPr>
              <a:t> </a:t>
            </a:r>
            <a:r>
              <a:rPr lang="en-US" sz="2400" dirty="0" err="1" smtClean="0">
                <a:solidFill>
                  <a:srgbClr val="FFC000"/>
                </a:solidFill>
              </a:rPr>
              <a:t>thì</a:t>
            </a:r>
            <a:r>
              <a:rPr lang="en-US" sz="2400" dirty="0" smtClean="0">
                <a:solidFill>
                  <a:srgbClr val="FFC000"/>
                </a:solidFill>
              </a:rPr>
              <a:t> </a:t>
            </a:r>
            <a:r>
              <a:rPr lang="en-US" sz="2400" dirty="0" err="1" smtClean="0">
                <a:solidFill>
                  <a:srgbClr val="FFC000"/>
                </a:solidFill>
              </a:rPr>
              <a:t>dự</a:t>
            </a:r>
            <a:r>
              <a:rPr lang="en-US" sz="2400" dirty="0" smtClean="0">
                <a:solidFill>
                  <a:srgbClr val="FFC000"/>
                </a:solidFill>
              </a:rPr>
              <a:t> </a:t>
            </a:r>
            <a:r>
              <a:rPr lang="en-US" sz="2400" dirty="0" err="1" smtClean="0">
                <a:solidFill>
                  <a:srgbClr val="FFC000"/>
                </a:solidFill>
              </a:rPr>
              <a:t>án</a:t>
            </a:r>
            <a:r>
              <a:rPr lang="en-US" sz="2400" dirty="0" smtClean="0">
                <a:solidFill>
                  <a:srgbClr val="FFC000"/>
                </a:solidFill>
              </a:rPr>
              <a:t> </a:t>
            </a:r>
            <a:r>
              <a:rPr lang="en-US" sz="2400" dirty="0" err="1" smtClean="0">
                <a:solidFill>
                  <a:srgbClr val="FFC000"/>
                </a:solidFill>
              </a:rPr>
              <a:t>được</a:t>
            </a:r>
            <a:r>
              <a:rPr lang="en-US" sz="2400" dirty="0" smtClean="0">
                <a:solidFill>
                  <a:srgbClr val="FFC000"/>
                </a:solidFill>
              </a:rPr>
              <a:t> </a:t>
            </a:r>
            <a:r>
              <a:rPr lang="en-US" sz="2400" dirty="0" err="1" smtClean="0">
                <a:solidFill>
                  <a:srgbClr val="FFC000"/>
                </a:solidFill>
              </a:rPr>
              <a:t>hoàn</a:t>
            </a:r>
            <a:r>
              <a:rPr lang="en-US" sz="2400" dirty="0" smtClean="0">
                <a:solidFill>
                  <a:srgbClr val="FFC000"/>
                </a:solidFill>
              </a:rPr>
              <a:t> </a:t>
            </a:r>
            <a:r>
              <a:rPr lang="en-US" sz="2400" dirty="0" err="1" smtClean="0">
                <a:solidFill>
                  <a:srgbClr val="FFC000"/>
                </a:solidFill>
              </a:rPr>
              <a:t>thành</a:t>
            </a:r>
            <a:r>
              <a:rPr lang="en-US" sz="2400" dirty="0" smtClean="0">
                <a:solidFill>
                  <a:srgbClr val="FFC000"/>
                </a:solidFill>
              </a:rPr>
              <a:t>.</a:t>
            </a:r>
          </a:p>
          <a:p>
            <a:endParaRPr lang="en-US" dirty="0"/>
          </a:p>
        </p:txBody>
      </p:sp>
      <p:sp>
        <p:nvSpPr>
          <p:cNvPr id="10" name="TextBox 9"/>
          <p:cNvSpPr txBox="1"/>
          <p:nvPr/>
        </p:nvSpPr>
        <p:spPr>
          <a:xfrm>
            <a:off x="457200" y="2971800"/>
            <a:ext cx="7467600" cy="1107996"/>
          </a:xfrm>
          <a:prstGeom prst="rect">
            <a:avLst/>
          </a:prstGeom>
          <a:noFill/>
        </p:spPr>
        <p:txBody>
          <a:bodyPr wrap="square" rtlCol="0">
            <a:spAutoFit/>
          </a:bodyPr>
          <a:lstStyle/>
          <a:p>
            <a:pPr>
              <a:buFont typeface="Wingdings 2" pitchFamily="18" charset="2"/>
              <a:buChar char=""/>
            </a:pPr>
            <a:r>
              <a:rPr lang="en-US" sz="2200" dirty="0" smtClean="0">
                <a:solidFill>
                  <a:schemeClr val="tx2"/>
                </a:solidFill>
              </a:rPr>
              <a:t> </a:t>
            </a:r>
            <a:r>
              <a:rPr lang="en-US" sz="2200" dirty="0" err="1" smtClean="0">
                <a:solidFill>
                  <a:schemeClr val="tx2"/>
                </a:solidFill>
              </a:rPr>
              <a:t>Một</a:t>
            </a:r>
            <a:r>
              <a:rPr lang="en-US" sz="2200" dirty="0" smtClean="0">
                <a:solidFill>
                  <a:schemeClr val="tx2"/>
                </a:solidFill>
              </a:rPr>
              <a:t> </a:t>
            </a:r>
            <a:r>
              <a:rPr lang="en-US" sz="2200" dirty="0" err="1" smtClean="0">
                <a:solidFill>
                  <a:schemeClr val="tx2"/>
                </a:solidFill>
              </a:rPr>
              <a:t>dự</a:t>
            </a:r>
            <a:r>
              <a:rPr lang="en-US" sz="2200" dirty="0" smtClean="0">
                <a:solidFill>
                  <a:schemeClr val="tx2"/>
                </a:solidFill>
              </a:rPr>
              <a:t> </a:t>
            </a:r>
            <a:r>
              <a:rPr lang="en-US" sz="2200" dirty="0" err="1" smtClean="0">
                <a:solidFill>
                  <a:schemeClr val="tx2"/>
                </a:solidFill>
              </a:rPr>
              <a:t>án</a:t>
            </a:r>
            <a:r>
              <a:rPr lang="en-US" sz="2200" dirty="0" smtClean="0">
                <a:solidFill>
                  <a:schemeClr val="tx2"/>
                </a:solidFill>
              </a:rPr>
              <a:t> </a:t>
            </a:r>
            <a:r>
              <a:rPr lang="en-US" sz="2200" dirty="0" err="1" smtClean="0">
                <a:solidFill>
                  <a:schemeClr val="tx2"/>
                </a:solidFill>
              </a:rPr>
              <a:t>là</a:t>
            </a:r>
            <a:r>
              <a:rPr lang="en-US" sz="2200" dirty="0" smtClean="0">
                <a:solidFill>
                  <a:schemeClr val="tx2"/>
                </a:solidFill>
              </a:rPr>
              <a:t> </a:t>
            </a:r>
            <a:r>
              <a:rPr lang="en-US" sz="2200" dirty="0" err="1" smtClean="0">
                <a:solidFill>
                  <a:schemeClr val="tx2"/>
                </a:solidFill>
              </a:rPr>
              <a:t>một</a:t>
            </a:r>
            <a:r>
              <a:rPr lang="en-US" sz="2200" dirty="0" smtClean="0">
                <a:solidFill>
                  <a:schemeClr val="tx2"/>
                </a:solidFill>
              </a:rPr>
              <a:t> </a:t>
            </a:r>
            <a:r>
              <a:rPr lang="en-US" sz="2200" dirty="0" err="1" smtClean="0">
                <a:solidFill>
                  <a:schemeClr val="tx2"/>
                </a:solidFill>
              </a:rPr>
              <a:t>chuỗi</a:t>
            </a:r>
            <a:r>
              <a:rPr lang="en-US" sz="2200" dirty="0" smtClean="0">
                <a:solidFill>
                  <a:schemeClr val="tx2"/>
                </a:solidFill>
              </a:rPr>
              <a:t> </a:t>
            </a:r>
            <a:r>
              <a:rPr lang="en-US" sz="2200" dirty="0" err="1" smtClean="0">
                <a:solidFill>
                  <a:schemeClr val="tx2"/>
                </a:solidFill>
              </a:rPr>
              <a:t>những</a:t>
            </a:r>
            <a:r>
              <a:rPr lang="en-US" sz="2200" dirty="0" smtClean="0">
                <a:solidFill>
                  <a:schemeClr val="tx2"/>
                </a:solidFill>
              </a:rPr>
              <a:t> </a:t>
            </a:r>
            <a:r>
              <a:rPr lang="en-US" sz="2200" dirty="0" err="1" smtClean="0">
                <a:solidFill>
                  <a:schemeClr val="tx2"/>
                </a:solidFill>
              </a:rPr>
              <a:t>công</a:t>
            </a:r>
            <a:r>
              <a:rPr lang="en-US" sz="2200" dirty="0" smtClean="0">
                <a:solidFill>
                  <a:schemeClr val="tx2"/>
                </a:solidFill>
              </a:rPr>
              <a:t> </a:t>
            </a:r>
            <a:r>
              <a:rPr lang="en-US" sz="2200" dirty="0" err="1" smtClean="0">
                <a:solidFill>
                  <a:schemeClr val="tx2"/>
                </a:solidFill>
              </a:rPr>
              <a:t>việc</a:t>
            </a:r>
            <a:r>
              <a:rPr lang="en-US" sz="2200" dirty="0" smtClean="0">
                <a:solidFill>
                  <a:schemeClr val="tx2"/>
                </a:solidFill>
              </a:rPr>
              <a:t> (Task) </a:t>
            </a:r>
            <a:r>
              <a:rPr lang="en-US" sz="2200" dirty="0" err="1" smtClean="0">
                <a:solidFill>
                  <a:schemeClr val="tx2"/>
                </a:solidFill>
              </a:rPr>
              <a:t>có</a:t>
            </a:r>
            <a:r>
              <a:rPr lang="en-US" sz="2200" dirty="0" smtClean="0">
                <a:solidFill>
                  <a:schemeClr val="tx2"/>
                </a:solidFill>
              </a:rPr>
              <a:t> </a:t>
            </a:r>
            <a:r>
              <a:rPr lang="en-US" sz="2200" dirty="0" err="1" smtClean="0">
                <a:solidFill>
                  <a:schemeClr val="tx2"/>
                </a:solidFill>
              </a:rPr>
              <a:t>liên</a:t>
            </a:r>
            <a:r>
              <a:rPr lang="en-US" sz="2200" dirty="0" smtClean="0">
                <a:solidFill>
                  <a:schemeClr val="tx2"/>
                </a:solidFill>
              </a:rPr>
              <a:t> </a:t>
            </a:r>
            <a:r>
              <a:rPr lang="en-US" sz="2200" dirty="0" err="1" smtClean="0">
                <a:solidFill>
                  <a:schemeClr val="tx2"/>
                </a:solidFill>
              </a:rPr>
              <a:t>quan</a:t>
            </a:r>
            <a:r>
              <a:rPr lang="en-US" sz="2200" dirty="0" smtClean="0">
                <a:solidFill>
                  <a:schemeClr val="tx2"/>
                </a:solidFill>
              </a:rPr>
              <a:t> </a:t>
            </a:r>
            <a:r>
              <a:rPr lang="en-US" sz="2200" dirty="0" err="1" smtClean="0">
                <a:solidFill>
                  <a:schemeClr val="tx2"/>
                </a:solidFill>
              </a:rPr>
              <a:t>tới</a:t>
            </a:r>
            <a:r>
              <a:rPr lang="en-US" sz="2200" dirty="0" smtClean="0">
                <a:solidFill>
                  <a:schemeClr val="tx2"/>
                </a:solidFill>
              </a:rPr>
              <a:t> </a:t>
            </a:r>
            <a:r>
              <a:rPr lang="en-US" sz="2200" dirty="0" err="1" smtClean="0">
                <a:solidFill>
                  <a:schemeClr val="tx2"/>
                </a:solidFill>
              </a:rPr>
              <a:t>nhau</a:t>
            </a:r>
            <a:r>
              <a:rPr lang="en-US" sz="2200" dirty="0" smtClean="0">
                <a:solidFill>
                  <a:schemeClr val="tx2"/>
                </a:solidFill>
              </a:rPr>
              <a:t>. </a:t>
            </a:r>
          </a:p>
          <a:p>
            <a:endParaRPr lang="en-US" sz="2200" dirty="0">
              <a:solidFill>
                <a:schemeClr val="tx2"/>
              </a:solidFill>
            </a:endParaRPr>
          </a:p>
        </p:txBody>
      </p:sp>
      <p:sp>
        <p:nvSpPr>
          <p:cNvPr id="11" name="TextBox 10"/>
          <p:cNvSpPr txBox="1"/>
          <p:nvPr/>
        </p:nvSpPr>
        <p:spPr>
          <a:xfrm>
            <a:off x="457200" y="3886200"/>
            <a:ext cx="7315200" cy="1107996"/>
          </a:xfrm>
          <a:prstGeom prst="rect">
            <a:avLst/>
          </a:prstGeom>
          <a:noFill/>
        </p:spPr>
        <p:txBody>
          <a:bodyPr wrap="square" rtlCol="0">
            <a:spAutoFit/>
          </a:bodyPr>
          <a:lstStyle/>
          <a:p>
            <a:pPr>
              <a:buFont typeface="Wingdings 2" pitchFamily="18" charset="2"/>
              <a:buChar char=""/>
            </a:pPr>
            <a:r>
              <a:rPr lang="en-US" sz="2200" dirty="0" smtClean="0">
                <a:solidFill>
                  <a:schemeClr val="tx2"/>
                </a:solidFill>
              </a:rPr>
              <a:t> </a:t>
            </a:r>
            <a:r>
              <a:rPr lang="en-US" sz="2200" dirty="0" err="1" smtClean="0">
                <a:solidFill>
                  <a:schemeClr val="tx2"/>
                </a:solidFill>
              </a:rPr>
              <a:t>Một</a:t>
            </a:r>
            <a:r>
              <a:rPr lang="en-US" sz="2200" dirty="0" smtClean="0">
                <a:solidFill>
                  <a:schemeClr val="tx2"/>
                </a:solidFill>
              </a:rPr>
              <a:t> </a:t>
            </a:r>
            <a:r>
              <a:rPr lang="en-US" sz="2200" dirty="0" err="1" smtClean="0">
                <a:solidFill>
                  <a:schemeClr val="tx2"/>
                </a:solidFill>
              </a:rPr>
              <a:t>công</a:t>
            </a:r>
            <a:r>
              <a:rPr lang="en-US" sz="2200" dirty="0" smtClean="0">
                <a:solidFill>
                  <a:schemeClr val="tx2"/>
                </a:solidFill>
              </a:rPr>
              <a:t> </a:t>
            </a:r>
            <a:r>
              <a:rPr lang="en-US" sz="2200" dirty="0" err="1" smtClean="0">
                <a:solidFill>
                  <a:schemeClr val="tx2"/>
                </a:solidFill>
              </a:rPr>
              <a:t>việc</a:t>
            </a:r>
            <a:r>
              <a:rPr lang="en-US" sz="2200" dirty="0" smtClean="0">
                <a:solidFill>
                  <a:schemeClr val="tx2"/>
                </a:solidFill>
              </a:rPr>
              <a:t> (Task) </a:t>
            </a:r>
            <a:r>
              <a:rPr lang="en-US" sz="2200" dirty="0" err="1" smtClean="0">
                <a:solidFill>
                  <a:schemeClr val="tx2"/>
                </a:solidFill>
              </a:rPr>
              <a:t>sẽ</a:t>
            </a:r>
            <a:r>
              <a:rPr lang="en-US" sz="2200" dirty="0" smtClean="0">
                <a:solidFill>
                  <a:schemeClr val="tx2"/>
                </a:solidFill>
              </a:rPr>
              <a:t> </a:t>
            </a:r>
            <a:r>
              <a:rPr lang="en-US" sz="2200" dirty="0" err="1" smtClean="0">
                <a:solidFill>
                  <a:schemeClr val="tx2"/>
                </a:solidFill>
              </a:rPr>
              <a:t>chiếm</a:t>
            </a:r>
            <a:r>
              <a:rPr lang="en-US" sz="2200" dirty="0" smtClean="0">
                <a:solidFill>
                  <a:schemeClr val="tx2"/>
                </a:solidFill>
              </a:rPr>
              <a:t> </a:t>
            </a:r>
            <a:r>
              <a:rPr lang="en-US" sz="2200" dirty="0" err="1" smtClean="0">
                <a:solidFill>
                  <a:schemeClr val="tx2"/>
                </a:solidFill>
              </a:rPr>
              <a:t>giữ</a:t>
            </a:r>
            <a:r>
              <a:rPr lang="en-US" sz="2200" dirty="0" smtClean="0">
                <a:solidFill>
                  <a:schemeClr val="tx2"/>
                </a:solidFill>
              </a:rPr>
              <a:t> </a:t>
            </a:r>
            <a:r>
              <a:rPr lang="en-US" sz="2200" dirty="0" err="1" smtClean="0">
                <a:solidFill>
                  <a:schemeClr val="tx2"/>
                </a:solidFill>
              </a:rPr>
              <a:t>một</a:t>
            </a:r>
            <a:r>
              <a:rPr lang="en-US" sz="2200" dirty="0" smtClean="0">
                <a:solidFill>
                  <a:schemeClr val="tx2"/>
                </a:solidFill>
              </a:rPr>
              <a:t> </a:t>
            </a:r>
            <a:r>
              <a:rPr lang="en-US" sz="2200" dirty="0" err="1" smtClean="0">
                <a:solidFill>
                  <a:schemeClr val="tx2"/>
                </a:solidFill>
              </a:rPr>
              <a:t>khoảng</a:t>
            </a:r>
            <a:r>
              <a:rPr lang="en-US" sz="2200" dirty="0" smtClean="0">
                <a:solidFill>
                  <a:schemeClr val="tx2"/>
                </a:solidFill>
              </a:rPr>
              <a:t> </a:t>
            </a:r>
            <a:r>
              <a:rPr lang="en-US" sz="2200" dirty="0" err="1" smtClean="0">
                <a:solidFill>
                  <a:schemeClr val="tx2"/>
                </a:solidFill>
              </a:rPr>
              <a:t>thời</a:t>
            </a:r>
            <a:r>
              <a:rPr lang="en-US" sz="2200" dirty="0" smtClean="0">
                <a:solidFill>
                  <a:schemeClr val="tx2"/>
                </a:solidFill>
              </a:rPr>
              <a:t> </a:t>
            </a:r>
            <a:r>
              <a:rPr lang="en-US" sz="2200" dirty="0" err="1" smtClean="0">
                <a:solidFill>
                  <a:schemeClr val="tx2"/>
                </a:solidFill>
              </a:rPr>
              <a:t>gian</a:t>
            </a:r>
            <a:r>
              <a:rPr lang="en-US" sz="2200" dirty="0" smtClean="0">
                <a:solidFill>
                  <a:schemeClr val="tx2"/>
                </a:solidFill>
              </a:rPr>
              <a:t> </a:t>
            </a:r>
            <a:r>
              <a:rPr lang="en-US" sz="2200" dirty="0" err="1" smtClean="0">
                <a:solidFill>
                  <a:schemeClr val="tx2"/>
                </a:solidFill>
              </a:rPr>
              <a:t>nhất</a:t>
            </a:r>
            <a:r>
              <a:rPr lang="en-US" sz="2200" dirty="0" smtClean="0">
                <a:solidFill>
                  <a:schemeClr val="tx2"/>
                </a:solidFill>
              </a:rPr>
              <a:t> </a:t>
            </a:r>
            <a:r>
              <a:rPr lang="en-US" sz="2200" dirty="0" err="1" smtClean="0">
                <a:solidFill>
                  <a:schemeClr val="tx2"/>
                </a:solidFill>
              </a:rPr>
              <a:t>định</a:t>
            </a:r>
            <a:r>
              <a:rPr lang="en-US" sz="2200" dirty="0" smtClean="0">
                <a:solidFill>
                  <a:schemeClr val="tx2"/>
                </a:solidFill>
              </a:rPr>
              <a:t> </a:t>
            </a:r>
            <a:r>
              <a:rPr lang="en-US" sz="2200" dirty="0" err="1" smtClean="0">
                <a:solidFill>
                  <a:schemeClr val="tx2"/>
                </a:solidFill>
              </a:rPr>
              <a:t>và</a:t>
            </a:r>
            <a:r>
              <a:rPr lang="en-US" sz="2200" dirty="0" smtClean="0">
                <a:solidFill>
                  <a:schemeClr val="tx2"/>
                </a:solidFill>
              </a:rPr>
              <a:t> </a:t>
            </a:r>
            <a:r>
              <a:rPr lang="en-US" sz="2200" dirty="0" err="1" smtClean="0">
                <a:solidFill>
                  <a:schemeClr val="tx2"/>
                </a:solidFill>
              </a:rPr>
              <a:t>chúng</a:t>
            </a:r>
            <a:r>
              <a:rPr lang="en-US" sz="2200" dirty="0" smtClean="0">
                <a:solidFill>
                  <a:schemeClr val="tx2"/>
                </a:solidFill>
              </a:rPr>
              <a:t> </a:t>
            </a:r>
            <a:r>
              <a:rPr lang="en-US" sz="2200" dirty="0" err="1" smtClean="0">
                <a:solidFill>
                  <a:schemeClr val="tx2"/>
                </a:solidFill>
              </a:rPr>
              <a:t>sẽ</a:t>
            </a:r>
            <a:r>
              <a:rPr lang="en-US" sz="2200" dirty="0" smtClean="0">
                <a:solidFill>
                  <a:schemeClr val="tx2"/>
                </a:solidFill>
              </a:rPr>
              <a:t> </a:t>
            </a:r>
            <a:r>
              <a:rPr lang="en-US" sz="2200" dirty="0" err="1" smtClean="0">
                <a:solidFill>
                  <a:schemeClr val="tx2"/>
                </a:solidFill>
              </a:rPr>
              <a:t>được</a:t>
            </a:r>
            <a:r>
              <a:rPr lang="en-US" sz="2200" dirty="0" smtClean="0">
                <a:solidFill>
                  <a:schemeClr val="tx2"/>
                </a:solidFill>
              </a:rPr>
              <a:t> </a:t>
            </a:r>
            <a:r>
              <a:rPr lang="en-US" sz="2200" dirty="0" err="1" smtClean="0">
                <a:solidFill>
                  <a:schemeClr val="tx2"/>
                </a:solidFill>
              </a:rPr>
              <a:t>theo</a:t>
            </a:r>
            <a:r>
              <a:rPr lang="en-US" sz="2200" dirty="0" smtClean="0">
                <a:solidFill>
                  <a:schemeClr val="tx2"/>
                </a:solidFill>
              </a:rPr>
              <a:t> </a:t>
            </a:r>
            <a:r>
              <a:rPr lang="en-US" sz="2200" dirty="0" err="1" smtClean="0">
                <a:solidFill>
                  <a:schemeClr val="tx2"/>
                </a:solidFill>
              </a:rPr>
              <a:t>dõi</a:t>
            </a:r>
            <a:r>
              <a:rPr lang="en-US" sz="2200" dirty="0" smtClean="0">
                <a:solidFill>
                  <a:schemeClr val="tx2"/>
                </a:solidFill>
              </a:rPr>
              <a:t> </a:t>
            </a:r>
            <a:r>
              <a:rPr lang="en-US" sz="2200" dirty="0" err="1" smtClean="0">
                <a:solidFill>
                  <a:schemeClr val="tx2"/>
                </a:solidFill>
              </a:rPr>
              <a:t>trong</a:t>
            </a:r>
            <a:r>
              <a:rPr lang="en-US" sz="2200" dirty="0" smtClean="0">
                <a:solidFill>
                  <a:schemeClr val="tx2"/>
                </a:solidFill>
              </a:rPr>
              <a:t> </a:t>
            </a:r>
            <a:r>
              <a:rPr lang="en-US" sz="2200" dirty="0" err="1" smtClean="0">
                <a:solidFill>
                  <a:schemeClr val="tx2"/>
                </a:solidFill>
              </a:rPr>
              <a:t>tiến</a:t>
            </a:r>
            <a:r>
              <a:rPr lang="en-US" sz="2200" dirty="0" smtClean="0">
                <a:solidFill>
                  <a:schemeClr val="tx2"/>
                </a:solidFill>
              </a:rPr>
              <a:t> </a:t>
            </a:r>
            <a:r>
              <a:rPr lang="en-US" sz="2200" dirty="0" err="1" smtClean="0">
                <a:solidFill>
                  <a:schemeClr val="tx2"/>
                </a:solidFill>
              </a:rPr>
              <a:t>trình</a:t>
            </a:r>
            <a:r>
              <a:rPr lang="en-US" sz="2200" dirty="0" smtClean="0">
                <a:solidFill>
                  <a:schemeClr val="tx2"/>
                </a:solidFill>
              </a:rPr>
              <a:t> </a:t>
            </a:r>
            <a:r>
              <a:rPr lang="en-US" sz="2200" dirty="0" err="1" smtClean="0">
                <a:solidFill>
                  <a:schemeClr val="tx2"/>
                </a:solidFill>
              </a:rPr>
              <a:t>thực</a:t>
            </a:r>
            <a:r>
              <a:rPr lang="en-US" sz="2200" dirty="0" smtClean="0">
                <a:solidFill>
                  <a:schemeClr val="tx2"/>
                </a:solidFill>
              </a:rPr>
              <a:t> </a:t>
            </a:r>
            <a:r>
              <a:rPr lang="en-US" sz="2200" dirty="0" err="1" smtClean="0">
                <a:solidFill>
                  <a:schemeClr val="tx2"/>
                </a:solidFill>
              </a:rPr>
              <a:t>hiện</a:t>
            </a:r>
            <a:r>
              <a:rPr lang="en-US" sz="2200" dirty="0" smtClean="0">
                <a:solidFill>
                  <a:schemeClr val="tx2"/>
                </a:solidFill>
              </a:rPr>
              <a:t>. </a:t>
            </a:r>
          </a:p>
        </p:txBody>
      </p:sp>
      <p:sp>
        <p:nvSpPr>
          <p:cNvPr id="12" name="TextBox 11"/>
          <p:cNvSpPr txBox="1"/>
          <p:nvPr/>
        </p:nvSpPr>
        <p:spPr>
          <a:xfrm>
            <a:off x="457200" y="5181600"/>
            <a:ext cx="7696200" cy="769441"/>
          </a:xfrm>
          <a:prstGeom prst="rect">
            <a:avLst/>
          </a:prstGeom>
          <a:noFill/>
        </p:spPr>
        <p:txBody>
          <a:bodyPr wrap="square" rtlCol="0">
            <a:spAutoFit/>
          </a:bodyPr>
          <a:lstStyle/>
          <a:p>
            <a:pPr>
              <a:buFont typeface="Wingdings 2" pitchFamily="18" charset="2"/>
              <a:buChar char=""/>
            </a:pPr>
            <a:r>
              <a:rPr lang="en-US" sz="2200" dirty="0" smtClean="0">
                <a:solidFill>
                  <a:schemeClr val="tx2"/>
                </a:solidFill>
              </a:rPr>
              <a:t> </a:t>
            </a:r>
            <a:r>
              <a:rPr lang="en-US" sz="2200" dirty="0" err="1" smtClean="0">
                <a:solidFill>
                  <a:schemeClr val="tx2"/>
                </a:solidFill>
              </a:rPr>
              <a:t>Một</a:t>
            </a:r>
            <a:r>
              <a:rPr lang="en-US" sz="2200" dirty="0" smtClean="0">
                <a:solidFill>
                  <a:schemeClr val="tx2"/>
                </a:solidFill>
              </a:rPr>
              <a:t> </a:t>
            </a:r>
            <a:r>
              <a:rPr lang="en-US" sz="2200" dirty="0" err="1" smtClean="0">
                <a:solidFill>
                  <a:schemeClr val="tx2"/>
                </a:solidFill>
              </a:rPr>
              <a:t>công</a:t>
            </a:r>
            <a:r>
              <a:rPr lang="en-US" sz="2200" dirty="0" smtClean="0">
                <a:solidFill>
                  <a:schemeClr val="tx2"/>
                </a:solidFill>
              </a:rPr>
              <a:t> </a:t>
            </a:r>
            <a:r>
              <a:rPr lang="en-US" sz="2200" dirty="0" err="1" smtClean="0">
                <a:solidFill>
                  <a:schemeClr val="tx2"/>
                </a:solidFill>
              </a:rPr>
              <a:t>việc</a:t>
            </a:r>
            <a:r>
              <a:rPr lang="en-US" sz="2200" dirty="0" smtClean="0">
                <a:solidFill>
                  <a:schemeClr val="tx2"/>
                </a:solidFill>
              </a:rPr>
              <a:t> (Task) </a:t>
            </a:r>
            <a:r>
              <a:rPr lang="en-US" sz="2200" dirty="0" err="1" smtClean="0">
                <a:solidFill>
                  <a:schemeClr val="tx2"/>
                </a:solidFill>
              </a:rPr>
              <a:t>có</a:t>
            </a:r>
            <a:r>
              <a:rPr lang="en-US" sz="2200" dirty="0" smtClean="0">
                <a:solidFill>
                  <a:schemeClr val="tx2"/>
                </a:solidFill>
              </a:rPr>
              <a:t> </a:t>
            </a:r>
            <a:r>
              <a:rPr lang="en-US" sz="2200" dirty="0" err="1" smtClean="0">
                <a:solidFill>
                  <a:schemeClr val="tx2"/>
                </a:solidFill>
              </a:rPr>
              <a:t>thể</a:t>
            </a:r>
            <a:r>
              <a:rPr lang="en-US" sz="2200" dirty="0" smtClean="0">
                <a:solidFill>
                  <a:schemeClr val="tx2"/>
                </a:solidFill>
              </a:rPr>
              <a:t> </a:t>
            </a:r>
            <a:r>
              <a:rPr lang="en-US" sz="2200" dirty="0" err="1" smtClean="0">
                <a:solidFill>
                  <a:schemeClr val="tx2"/>
                </a:solidFill>
              </a:rPr>
              <a:t>được</a:t>
            </a:r>
            <a:r>
              <a:rPr lang="en-US" sz="2200" dirty="0" smtClean="0">
                <a:solidFill>
                  <a:schemeClr val="tx2"/>
                </a:solidFill>
              </a:rPr>
              <a:t> </a:t>
            </a:r>
            <a:r>
              <a:rPr lang="en-US" sz="2200" dirty="0" err="1" smtClean="0">
                <a:solidFill>
                  <a:schemeClr val="tx2"/>
                </a:solidFill>
              </a:rPr>
              <a:t>thực</a:t>
            </a:r>
            <a:r>
              <a:rPr lang="en-US" sz="2200" dirty="0" smtClean="0">
                <a:solidFill>
                  <a:schemeClr val="tx2"/>
                </a:solidFill>
              </a:rPr>
              <a:t> </a:t>
            </a:r>
            <a:r>
              <a:rPr lang="en-US" sz="2200" dirty="0" err="1" smtClean="0">
                <a:solidFill>
                  <a:schemeClr val="tx2"/>
                </a:solidFill>
              </a:rPr>
              <a:t>hiện</a:t>
            </a:r>
            <a:r>
              <a:rPr lang="en-US" sz="2200" dirty="0" smtClean="0">
                <a:solidFill>
                  <a:schemeClr val="tx2"/>
                </a:solidFill>
              </a:rPr>
              <a:t> </a:t>
            </a:r>
            <a:r>
              <a:rPr lang="en-US" sz="2200" dirty="0" err="1" smtClean="0">
                <a:solidFill>
                  <a:schemeClr val="tx2"/>
                </a:solidFill>
              </a:rPr>
              <a:t>trong</a:t>
            </a:r>
            <a:r>
              <a:rPr lang="en-US" sz="2200" dirty="0" smtClean="0">
                <a:solidFill>
                  <a:schemeClr val="tx2"/>
                </a:solidFill>
              </a:rPr>
              <a:t> </a:t>
            </a:r>
            <a:r>
              <a:rPr lang="en-US" sz="2200" dirty="0" err="1" smtClean="0">
                <a:solidFill>
                  <a:schemeClr val="tx2"/>
                </a:solidFill>
              </a:rPr>
              <a:t>một</a:t>
            </a:r>
            <a:r>
              <a:rPr lang="en-US" sz="2200" dirty="0" smtClean="0">
                <a:solidFill>
                  <a:schemeClr val="tx2"/>
                </a:solidFill>
              </a:rPr>
              <a:t> </a:t>
            </a:r>
            <a:r>
              <a:rPr lang="en-US" sz="2200" dirty="0" err="1" smtClean="0">
                <a:solidFill>
                  <a:schemeClr val="tx2"/>
                </a:solidFill>
              </a:rPr>
              <a:t>ngày</a:t>
            </a:r>
            <a:r>
              <a:rPr lang="en-US" sz="2200" dirty="0" smtClean="0">
                <a:solidFill>
                  <a:schemeClr val="tx2"/>
                </a:solidFill>
              </a:rPr>
              <a:t> hay </a:t>
            </a:r>
            <a:r>
              <a:rPr lang="en-US" sz="2200" dirty="0" err="1" smtClean="0">
                <a:solidFill>
                  <a:schemeClr val="tx2"/>
                </a:solidFill>
              </a:rPr>
              <a:t>nhiều</a:t>
            </a:r>
            <a:r>
              <a:rPr lang="en-US" sz="2200" dirty="0" smtClean="0">
                <a:solidFill>
                  <a:schemeClr val="tx2"/>
                </a:solidFill>
              </a:rPr>
              <a:t> </a:t>
            </a:r>
            <a:r>
              <a:rPr lang="en-US" sz="2200" dirty="0" err="1" smtClean="0">
                <a:solidFill>
                  <a:schemeClr val="tx2"/>
                </a:solidFill>
              </a:rPr>
              <a:t>tuần</a:t>
            </a:r>
            <a:r>
              <a:rPr lang="en-US" sz="2200" dirty="0" smtClean="0">
                <a:solidFill>
                  <a:schemeClr val="tx2"/>
                </a:solidFill>
              </a:rPr>
              <a:t>.</a:t>
            </a:r>
            <a:endParaRPr lang="en-US" sz="2200" dirty="0">
              <a:solidFill>
                <a:schemeClr val="tx2"/>
              </a:solidFill>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Làm việc với công việc</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42</a:t>
            </a:fld>
            <a:endParaRPr lang="en-US" dirty="0"/>
          </a:p>
        </p:txBody>
      </p:sp>
      <p:sp>
        <p:nvSpPr>
          <p:cNvPr id="3" name="Content Placeholder 2"/>
          <p:cNvSpPr>
            <a:spLocks noGrp="1"/>
          </p:cNvSpPr>
          <p:nvPr>
            <p:ph sz="quarter" idx="1"/>
          </p:nvPr>
        </p:nvSpPr>
        <p:spPr>
          <a:xfrm>
            <a:off x="381000" y="1143000"/>
            <a:ext cx="8229600" cy="5334000"/>
          </a:xfrm>
        </p:spPr>
        <p:txBody>
          <a:bodyPr>
            <a:normAutofit lnSpcReduction="10000"/>
          </a:bodyPr>
          <a:lstStyle/>
          <a:p>
            <a:pPr>
              <a:lnSpc>
                <a:spcPct val="150000"/>
              </a:lnSpc>
              <a:buFont typeface="Wingdings" pitchFamily="2" charset="2"/>
              <a:buChar char="v"/>
            </a:pPr>
            <a:r>
              <a:rPr lang="en-US" b="0" dirty="0" smtClean="0"/>
              <a:t> </a:t>
            </a:r>
            <a:r>
              <a:rPr lang="en-US" dirty="0" err="1" smtClean="0"/>
              <a:t>Các</a:t>
            </a:r>
            <a:r>
              <a:rPr lang="en-US" dirty="0" smtClean="0"/>
              <a:t> </a:t>
            </a:r>
            <a:r>
              <a:rPr lang="en-US" dirty="0" err="1" smtClean="0"/>
              <a:t>thao</a:t>
            </a:r>
            <a:r>
              <a:rPr lang="en-US" dirty="0" smtClean="0"/>
              <a:t> </a:t>
            </a:r>
            <a:r>
              <a:rPr lang="en-US" dirty="0" err="1" smtClean="0"/>
              <a:t>tác</a:t>
            </a:r>
            <a:r>
              <a:rPr lang="en-US" dirty="0" smtClean="0"/>
              <a:t>:</a:t>
            </a:r>
          </a:p>
          <a:p>
            <a:pPr lvl="1">
              <a:lnSpc>
                <a:spcPct val="150000"/>
              </a:lnSpc>
              <a:buFont typeface="Wingdings 2" pitchFamily="18" charset="2"/>
              <a:buChar char=""/>
            </a:pPr>
            <a:r>
              <a:rPr lang="en-US" dirty="0" err="1" smtClean="0"/>
              <a:t>Thao</a:t>
            </a:r>
            <a:r>
              <a:rPr lang="en-US" dirty="0" smtClean="0"/>
              <a:t> </a:t>
            </a:r>
            <a:r>
              <a:rPr lang="en-US" dirty="0" err="1" smtClean="0"/>
              <a:t>tác</a:t>
            </a:r>
            <a:r>
              <a:rPr lang="en-US" dirty="0" smtClean="0"/>
              <a:t> </a:t>
            </a:r>
            <a:r>
              <a:rPr lang="en-US" dirty="0" err="1" smtClean="0"/>
              <a:t>cơ</a:t>
            </a:r>
            <a:r>
              <a:rPr lang="en-US" dirty="0" smtClean="0"/>
              <a:t> </a:t>
            </a:r>
            <a:r>
              <a:rPr lang="en-US" dirty="0" err="1" smtClean="0"/>
              <a:t>bản</a:t>
            </a:r>
            <a:r>
              <a:rPr lang="en-US" dirty="0" smtClean="0"/>
              <a:t>(</a:t>
            </a:r>
            <a:r>
              <a:rPr lang="en-US" dirty="0" err="1" smtClean="0"/>
              <a:t>thêm</a:t>
            </a:r>
            <a:r>
              <a:rPr lang="en-US" dirty="0" smtClean="0"/>
              <a:t>, </a:t>
            </a:r>
            <a:r>
              <a:rPr lang="en-US" dirty="0" err="1" smtClean="0"/>
              <a:t>xóa</a:t>
            </a:r>
            <a:r>
              <a:rPr lang="en-US" dirty="0" smtClean="0"/>
              <a:t>, </a:t>
            </a:r>
            <a:r>
              <a:rPr lang="en-US" dirty="0" err="1" smtClean="0"/>
              <a:t>chèn</a:t>
            </a:r>
            <a:r>
              <a:rPr lang="en-US" dirty="0" smtClean="0"/>
              <a:t>)</a:t>
            </a:r>
          </a:p>
          <a:p>
            <a:pPr lvl="1">
              <a:lnSpc>
                <a:spcPct val="150000"/>
              </a:lnSpc>
              <a:buFont typeface="Wingdings 2" pitchFamily="18" charset="2"/>
              <a:buChar char=""/>
            </a:pPr>
            <a:r>
              <a:rPr lang="en-US" dirty="0" err="1" smtClean="0"/>
              <a:t>Phân</a:t>
            </a:r>
            <a:r>
              <a:rPr lang="en-US" dirty="0" smtClean="0"/>
              <a:t> </a:t>
            </a:r>
            <a:r>
              <a:rPr lang="en-US" dirty="0" err="1" smtClean="0"/>
              <a:t>loại</a:t>
            </a:r>
            <a:r>
              <a:rPr lang="en-US" dirty="0" smtClean="0"/>
              <a:t> </a:t>
            </a:r>
            <a:r>
              <a:rPr lang="en-US" dirty="0" err="1" smtClean="0"/>
              <a:t>công</a:t>
            </a:r>
            <a:r>
              <a:rPr lang="en-US" dirty="0" smtClean="0"/>
              <a:t> </a:t>
            </a:r>
            <a:r>
              <a:rPr lang="en-US" dirty="0" err="1" smtClean="0"/>
              <a:t>việc</a:t>
            </a:r>
            <a:endParaRPr lang="en-US" dirty="0" smtClean="0"/>
          </a:p>
          <a:p>
            <a:pPr lvl="1">
              <a:lnSpc>
                <a:spcPct val="150000"/>
              </a:lnSpc>
              <a:buFont typeface="Wingdings 2" pitchFamily="18" charset="2"/>
              <a:buChar char=""/>
            </a:pPr>
            <a:r>
              <a:rPr lang="en-US" dirty="0" err="1" smtClean="0"/>
              <a:t>Ước</a:t>
            </a:r>
            <a:r>
              <a:rPr lang="en-US" dirty="0" smtClean="0"/>
              <a:t> </a:t>
            </a:r>
            <a:r>
              <a:rPr lang="en-US" dirty="0" err="1" smtClean="0"/>
              <a:t>lượng</a:t>
            </a:r>
            <a:r>
              <a:rPr lang="en-US" dirty="0" smtClean="0"/>
              <a:t> </a:t>
            </a:r>
            <a:r>
              <a:rPr lang="en-US" dirty="0" err="1" smtClean="0"/>
              <a:t>thời</a:t>
            </a:r>
            <a:r>
              <a:rPr lang="en-US" dirty="0" smtClean="0"/>
              <a:t> </a:t>
            </a:r>
            <a:r>
              <a:rPr lang="en-US" dirty="0" err="1" smtClean="0"/>
              <a:t>gian</a:t>
            </a:r>
            <a:endParaRPr lang="en-US" dirty="0" smtClean="0"/>
          </a:p>
          <a:p>
            <a:pPr lvl="1">
              <a:lnSpc>
                <a:spcPct val="150000"/>
              </a:lnSpc>
              <a:buFont typeface="Wingdings 2" pitchFamily="18" charset="2"/>
              <a:buChar char=""/>
            </a:pPr>
            <a:r>
              <a:rPr lang="en-US" dirty="0" err="1" smtClean="0"/>
              <a:t>Phân</a:t>
            </a:r>
            <a:r>
              <a:rPr lang="en-US" dirty="0" smtClean="0"/>
              <a:t> </a:t>
            </a:r>
            <a:r>
              <a:rPr lang="en-US" dirty="0" err="1" smtClean="0"/>
              <a:t>cấp</a:t>
            </a:r>
            <a:r>
              <a:rPr lang="en-US" dirty="0" smtClean="0"/>
              <a:t> </a:t>
            </a:r>
            <a:r>
              <a:rPr lang="en-US" dirty="0" err="1" smtClean="0"/>
              <a:t>công</a:t>
            </a:r>
            <a:r>
              <a:rPr lang="en-US" dirty="0" smtClean="0"/>
              <a:t> </a:t>
            </a:r>
            <a:r>
              <a:rPr lang="en-US" dirty="0" err="1" smtClean="0"/>
              <a:t>việc</a:t>
            </a:r>
            <a:endParaRPr lang="en-US" dirty="0" smtClean="0"/>
          </a:p>
          <a:p>
            <a:pPr lvl="1">
              <a:lnSpc>
                <a:spcPct val="150000"/>
              </a:lnSpc>
              <a:buFont typeface="Wingdings 2" pitchFamily="18" charset="2"/>
              <a:buChar char=""/>
            </a:pPr>
            <a:r>
              <a:rPr lang="en-US" dirty="0" err="1" smtClean="0"/>
              <a:t>Chia</a:t>
            </a:r>
            <a:r>
              <a:rPr lang="en-US" dirty="0" smtClean="0"/>
              <a:t> </a:t>
            </a:r>
            <a:r>
              <a:rPr lang="en-US" dirty="0" err="1" smtClean="0"/>
              <a:t>nhỏ</a:t>
            </a:r>
            <a:r>
              <a:rPr lang="en-US" dirty="0" smtClean="0"/>
              <a:t> </a:t>
            </a:r>
            <a:r>
              <a:rPr lang="en-US" dirty="0" err="1" smtClean="0"/>
              <a:t>công</a:t>
            </a:r>
            <a:r>
              <a:rPr lang="en-US" dirty="0" smtClean="0"/>
              <a:t> </a:t>
            </a:r>
            <a:r>
              <a:rPr lang="en-US" dirty="0" err="1" smtClean="0"/>
              <a:t>việc</a:t>
            </a:r>
            <a:endParaRPr lang="en-US" dirty="0" smtClean="0"/>
          </a:p>
          <a:p>
            <a:pPr lvl="1">
              <a:lnSpc>
                <a:spcPct val="150000"/>
              </a:lnSpc>
              <a:buFont typeface="Wingdings 2" pitchFamily="18" charset="2"/>
              <a:buChar char=""/>
            </a:pPr>
            <a:r>
              <a:rPr lang="en-US" dirty="0" err="1" smtClean="0"/>
              <a:t>Thiết</a:t>
            </a:r>
            <a:r>
              <a:rPr lang="en-US" dirty="0" smtClean="0"/>
              <a:t> </a:t>
            </a:r>
            <a:r>
              <a:rPr lang="en-US" dirty="0" err="1" smtClean="0"/>
              <a:t>lập</a:t>
            </a:r>
            <a:r>
              <a:rPr lang="en-US" dirty="0" smtClean="0"/>
              <a:t> </a:t>
            </a:r>
            <a:r>
              <a:rPr lang="en-US" dirty="0" err="1" smtClean="0"/>
              <a:t>quan</a:t>
            </a:r>
            <a:r>
              <a:rPr lang="en-US" dirty="0" smtClean="0"/>
              <a:t> </a:t>
            </a:r>
            <a:r>
              <a:rPr lang="en-US" dirty="0" err="1" smtClean="0"/>
              <a:t>hệ</a:t>
            </a:r>
            <a:endParaRPr lang="en-US" dirty="0" smtClean="0"/>
          </a:p>
          <a:p>
            <a:pPr lvl="1">
              <a:lnSpc>
                <a:spcPct val="150000"/>
              </a:lnSpc>
              <a:buFont typeface="Wingdings 2" pitchFamily="18" charset="2"/>
              <a:buChar char=""/>
            </a:pPr>
            <a:r>
              <a:rPr lang="en-US" dirty="0" err="1" smtClean="0"/>
              <a:t>Điều</a:t>
            </a:r>
            <a:r>
              <a:rPr lang="en-US" dirty="0" smtClean="0"/>
              <a:t> </a:t>
            </a:r>
            <a:r>
              <a:rPr lang="en-US" dirty="0" err="1" smtClean="0"/>
              <a:t>chỉnh</a:t>
            </a:r>
            <a:r>
              <a:rPr lang="en-US" dirty="0" smtClean="0"/>
              <a:t> </a:t>
            </a:r>
            <a:r>
              <a:rPr lang="en-US" dirty="0" err="1" smtClean="0"/>
              <a:t>thông</a:t>
            </a:r>
            <a:r>
              <a:rPr lang="en-US" dirty="0" smtClean="0"/>
              <a:t> tin</a:t>
            </a:r>
          </a:p>
          <a:p>
            <a:pPr lvl="1">
              <a:lnSpc>
                <a:spcPct val="150000"/>
              </a:lnSpc>
              <a:buFont typeface="Wingdings 2" pitchFamily="18" charset="2"/>
              <a:buChar char=""/>
            </a:pPr>
            <a:r>
              <a:rPr lang="en-US" sz="2400" dirty="0" err="1" smtClean="0"/>
              <a:t>Các</a:t>
            </a:r>
            <a:r>
              <a:rPr lang="en-US" sz="2400" dirty="0" smtClean="0"/>
              <a:t> </a:t>
            </a:r>
            <a:r>
              <a:rPr lang="en-US" sz="2400" dirty="0" err="1" smtClean="0"/>
              <a:t>thao</a:t>
            </a:r>
            <a:r>
              <a:rPr lang="en-US" dirty="0" smtClean="0"/>
              <a:t> </a:t>
            </a:r>
            <a:r>
              <a:rPr lang="en-US" dirty="0" err="1" smtClean="0"/>
              <a:t>tác</a:t>
            </a:r>
            <a:r>
              <a:rPr lang="en-US" dirty="0" smtClean="0"/>
              <a:t> </a:t>
            </a:r>
            <a:r>
              <a:rPr lang="en-US" dirty="0" err="1" smtClean="0"/>
              <a:t>khác</a:t>
            </a:r>
            <a:endParaRPr lang="en-US" sz="2400" dirty="0" smtClean="0"/>
          </a:p>
          <a:p>
            <a:pPr>
              <a:lnSpc>
                <a:spcPct val="150000"/>
              </a:lnSpc>
              <a:buNone/>
            </a:pPr>
            <a:endParaRPr lang="en-US" sz="2400" dirty="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Thao tác với công việc</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43</a:t>
            </a:fld>
            <a:endParaRPr lang="en-US" dirty="0"/>
          </a:p>
        </p:txBody>
      </p:sp>
      <p:pic>
        <p:nvPicPr>
          <p:cNvPr id="116738" name="Picture 2"/>
          <p:cNvPicPr>
            <a:picLocks noGrp="1" noChangeAspect="1" noChangeArrowheads="1"/>
          </p:cNvPicPr>
          <p:nvPr>
            <p:ph sz="quarter" idx="1"/>
          </p:nvPr>
        </p:nvPicPr>
        <p:blipFill>
          <a:blip r:embed="rId2" cstate="print"/>
          <a:srcRect/>
          <a:stretch>
            <a:fillRect/>
          </a:stretch>
        </p:blipFill>
        <p:spPr bwMode="auto">
          <a:xfrm>
            <a:off x="533400" y="1066800"/>
            <a:ext cx="3640348" cy="4648200"/>
          </a:xfrm>
          <a:prstGeom prst="rect">
            <a:avLst/>
          </a:prstGeom>
          <a:noFill/>
          <a:ln w="9525">
            <a:noFill/>
            <a:miter lim="800000"/>
            <a:headEnd/>
            <a:tailEnd/>
          </a:ln>
          <a:effectLst/>
        </p:spPr>
      </p:pic>
      <p:pic>
        <p:nvPicPr>
          <p:cNvPr id="5" name="Picture 43" descr="087"/>
          <p:cNvPicPr>
            <a:picLocks noChangeAspect="1" noChangeArrowheads="1"/>
          </p:cNvPicPr>
          <p:nvPr/>
        </p:nvPicPr>
        <p:blipFill>
          <a:blip r:embed="rId3"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57200" y="5791200"/>
            <a:ext cx="8229600" cy="769441"/>
          </a:xfrm>
          <a:prstGeom prst="rect">
            <a:avLst/>
          </a:prstGeom>
          <a:noFill/>
        </p:spPr>
        <p:txBody>
          <a:bodyPr wrap="square" rtlCol="0">
            <a:spAutoFit/>
          </a:bodyPr>
          <a:lstStyle/>
          <a:p>
            <a:r>
              <a:rPr lang="en-US" sz="2200" dirty="0" smtClean="0"/>
              <a:t>Ta </a:t>
            </a:r>
            <a:r>
              <a:rPr lang="en-US" sz="2200" dirty="0" err="1" smtClean="0"/>
              <a:t>có</a:t>
            </a:r>
            <a:r>
              <a:rPr lang="en-US" sz="2200" dirty="0" smtClean="0"/>
              <a:t> </a:t>
            </a:r>
            <a:r>
              <a:rPr lang="en-US" sz="2200" dirty="0" err="1" smtClean="0"/>
              <a:t>thể</a:t>
            </a:r>
            <a:r>
              <a:rPr lang="en-US" sz="2200" dirty="0" smtClean="0"/>
              <a:t> </a:t>
            </a:r>
            <a:r>
              <a:rPr lang="en-US" sz="2200" dirty="0" err="1" smtClean="0"/>
              <a:t>thao</a:t>
            </a:r>
            <a:r>
              <a:rPr lang="en-US" sz="2200" dirty="0" smtClean="0"/>
              <a:t> </a:t>
            </a:r>
            <a:r>
              <a:rPr lang="en-US" sz="2200" dirty="0" err="1" smtClean="0"/>
              <a:t>tác</a:t>
            </a:r>
            <a:r>
              <a:rPr lang="en-US" sz="2200" dirty="0" smtClean="0"/>
              <a:t> </a:t>
            </a:r>
            <a:r>
              <a:rPr lang="en-US" sz="2200" dirty="0" err="1" smtClean="0"/>
              <a:t>với</a:t>
            </a:r>
            <a:r>
              <a:rPr lang="en-US" sz="2200" dirty="0" smtClean="0"/>
              <a:t> </a:t>
            </a:r>
            <a:r>
              <a:rPr lang="en-US" sz="2200" dirty="0" err="1" smtClean="0"/>
              <a:t>công</a:t>
            </a:r>
            <a:r>
              <a:rPr lang="en-US" sz="2200" dirty="0" smtClean="0"/>
              <a:t> </a:t>
            </a:r>
            <a:r>
              <a:rPr lang="en-US" sz="2200" dirty="0" err="1" smtClean="0"/>
              <a:t>việc</a:t>
            </a:r>
            <a:r>
              <a:rPr lang="en-US" sz="2200" dirty="0" smtClean="0"/>
              <a:t> </a:t>
            </a:r>
            <a:r>
              <a:rPr lang="en-US" sz="2200" dirty="0" err="1" smtClean="0"/>
              <a:t>trong</a:t>
            </a:r>
            <a:r>
              <a:rPr lang="en-US" sz="2200" dirty="0" smtClean="0"/>
              <a:t> </a:t>
            </a:r>
            <a:r>
              <a:rPr lang="en-US" sz="2200" dirty="0" err="1" smtClean="0"/>
              <a:t>khung</a:t>
            </a:r>
            <a:r>
              <a:rPr lang="en-US" sz="2200" dirty="0" smtClean="0"/>
              <a:t> </a:t>
            </a:r>
            <a:r>
              <a:rPr lang="en-US" sz="2200" dirty="0" err="1" smtClean="0"/>
              <a:t>nhìn</a:t>
            </a:r>
            <a:r>
              <a:rPr lang="en-US" sz="2200" dirty="0" smtClean="0"/>
              <a:t> </a:t>
            </a:r>
            <a:r>
              <a:rPr lang="en-US" sz="2200" dirty="0" smtClean="0">
                <a:solidFill>
                  <a:srgbClr val="FFC000"/>
                </a:solidFill>
              </a:rPr>
              <a:t>Task Sheet </a:t>
            </a:r>
            <a:r>
              <a:rPr lang="en-US" sz="2200" dirty="0" err="1" smtClean="0"/>
              <a:t>hoặc</a:t>
            </a:r>
            <a:r>
              <a:rPr lang="en-US" sz="2200" dirty="0" smtClean="0"/>
              <a:t> </a:t>
            </a:r>
            <a:r>
              <a:rPr lang="en-US" sz="2200" dirty="0" err="1" smtClean="0"/>
              <a:t>khung</a:t>
            </a:r>
            <a:r>
              <a:rPr lang="en-US" sz="2200" dirty="0" smtClean="0"/>
              <a:t> </a:t>
            </a:r>
            <a:r>
              <a:rPr lang="en-US" sz="2200" dirty="0" err="1" smtClean="0"/>
              <a:t>nhìn</a:t>
            </a:r>
            <a:r>
              <a:rPr lang="en-US" sz="2200" dirty="0" smtClean="0"/>
              <a:t> </a:t>
            </a:r>
            <a:r>
              <a:rPr lang="en-US" sz="2200" dirty="0" smtClean="0">
                <a:solidFill>
                  <a:srgbClr val="FFC000"/>
                </a:solidFill>
              </a:rPr>
              <a:t>Gantt Chart</a:t>
            </a:r>
            <a:r>
              <a:rPr lang="en-US" sz="2200" dirty="0" smtClean="0"/>
              <a:t>.</a:t>
            </a:r>
            <a:endParaRPr lang="en-US" sz="2200" dirty="0">
              <a:solidFill>
                <a:srgbClr val="FFC000"/>
              </a:solidFill>
            </a:endParaRPr>
          </a:p>
        </p:txBody>
      </p:sp>
      <p:pic>
        <p:nvPicPr>
          <p:cNvPr id="116740" name="Picture 4"/>
          <p:cNvPicPr>
            <a:picLocks noChangeAspect="1" noChangeArrowheads="1"/>
          </p:cNvPicPr>
          <p:nvPr/>
        </p:nvPicPr>
        <p:blipFill>
          <a:blip r:embed="rId4" cstate="print"/>
          <a:srcRect/>
          <a:stretch>
            <a:fillRect/>
          </a:stretch>
        </p:blipFill>
        <p:spPr bwMode="auto">
          <a:xfrm>
            <a:off x="4495800" y="1066800"/>
            <a:ext cx="3962399" cy="45719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Thêm mới công việc</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44</a:t>
            </a:fld>
            <a:endParaRPr lang="en-US" dirty="0"/>
          </a:p>
        </p:txBody>
      </p:sp>
      <p:pic>
        <p:nvPicPr>
          <p:cNvPr id="117762" name="Picture 2"/>
          <p:cNvPicPr>
            <a:picLocks noGrp="1" noChangeAspect="1" noChangeArrowheads="1"/>
          </p:cNvPicPr>
          <p:nvPr>
            <p:ph sz="quarter" idx="1"/>
          </p:nvPr>
        </p:nvPicPr>
        <p:blipFill>
          <a:blip r:embed="rId3" cstate="print"/>
          <a:srcRect/>
          <a:stretch>
            <a:fillRect/>
          </a:stretch>
        </p:blipFill>
        <p:spPr bwMode="auto">
          <a:xfrm>
            <a:off x="457200" y="1295400"/>
            <a:ext cx="8229600" cy="3250504"/>
          </a:xfrm>
          <a:prstGeom prst="rect">
            <a:avLst/>
          </a:prstGeom>
          <a:noFill/>
          <a:ln w="9525">
            <a:noFill/>
            <a:miter lim="800000"/>
            <a:headEnd/>
            <a:tailEnd/>
          </a:ln>
          <a:effectLst/>
        </p:spPr>
      </p:pic>
      <p:pic>
        <p:nvPicPr>
          <p:cNvPr id="5" name="Picture 43" descr="087"/>
          <p:cNvPicPr>
            <a:picLocks noChangeAspect="1" noChangeArrowheads="1"/>
          </p:cNvPicPr>
          <p:nvPr/>
        </p:nvPicPr>
        <p:blipFill>
          <a:blip r:embed="rId4"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57200" y="4800600"/>
            <a:ext cx="8153400" cy="1107996"/>
          </a:xfrm>
          <a:prstGeom prst="rect">
            <a:avLst/>
          </a:prstGeom>
          <a:noFill/>
        </p:spPr>
        <p:txBody>
          <a:bodyPr wrap="square" rtlCol="0">
            <a:spAutoFit/>
          </a:bodyPr>
          <a:lstStyle/>
          <a:p>
            <a:r>
              <a:rPr lang="en-US" sz="2200" dirty="0" smtClean="0"/>
              <a:t>Ta </a:t>
            </a:r>
            <a:r>
              <a:rPr lang="en-US" sz="2200" dirty="0" err="1" smtClean="0"/>
              <a:t>điền</a:t>
            </a:r>
            <a:r>
              <a:rPr lang="en-US" sz="2200" dirty="0" smtClean="0"/>
              <a:t> </a:t>
            </a:r>
            <a:r>
              <a:rPr lang="en-US" sz="2200" dirty="0" err="1" smtClean="0"/>
              <a:t>những</a:t>
            </a:r>
            <a:r>
              <a:rPr lang="en-US" sz="2200" dirty="0" smtClean="0"/>
              <a:t> </a:t>
            </a:r>
            <a:r>
              <a:rPr lang="en-US" sz="2200" dirty="0" err="1" smtClean="0"/>
              <a:t>thông</a:t>
            </a:r>
            <a:r>
              <a:rPr lang="en-US" sz="2200" dirty="0" smtClean="0"/>
              <a:t> tin </a:t>
            </a:r>
            <a:r>
              <a:rPr lang="en-US" sz="2200" dirty="0" err="1" smtClean="0"/>
              <a:t>cơ</a:t>
            </a:r>
            <a:r>
              <a:rPr lang="en-US" sz="2200" dirty="0" smtClean="0"/>
              <a:t> </a:t>
            </a:r>
            <a:r>
              <a:rPr lang="en-US" sz="2200" dirty="0" err="1" smtClean="0"/>
              <a:t>bản</a:t>
            </a:r>
            <a:r>
              <a:rPr lang="en-US" sz="2200" dirty="0" smtClean="0"/>
              <a:t> </a:t>
            </a:r>
            <a:r>
              <a:rPr lang="en-US" sz="2200" dirty="0" err="1" smtClean="0"/>
              <a:t>của</a:t>
            </a:r>
            <a:r>
              <a:rPr lang="en-US" sz="2200" dirty="0" smtClean="0"/>
              <a:t> </a:t>
            </a:r>
            <a:r>
              <a:rPr lang="en-US" sz="2200" dirty="0" err="1" smtClean="0"/>
              <a:t>công</a:t>
            </a:r>
            <a:r>
              <a:rPr lang="en-US" sz="2200" dirty="0" smtClean="0"/>
              <a:t> </a:t>
            </a:r>
            <a:r>
              <a:rPr lang="en-US" sz="2200" dirty="0" err="1" smtClean="0"/>
              <a:t>việc</a:t>
            </a:r>
            <a:r>
              <a:rPr lang="en-US" sz="2200" dirty="0" smtClean="0"/>
              <a:t> </a:t>
            </a:r>
            <a:r>
              <a:rPr lang="en-US" sz="2200" dirty="0" err="1" smtClean="0"/>
              <a:t>như</a:t>
            </a:r>
            <a:r>
              <a:rPr lang="en-US" sz="2200" dirty="0" smtClean="0"/>
              <a:t>: </a:t>
            </a:r>
            <a:r>
              <a:rPr lang="en-US" sz="2200" dirty="0" smtClean="0">
                <a:solidFill>
                  <a:srgbClr val="FFC000"/>
                </a:solidFill>
              </a:rPr>
              <a:t>Task Name</a:t>
            </a:r>
            <a:r>
              <a:rPr lang="en-US" sz="2200" dirty="0" smtClean="0"/>
              <a:t>, </a:t>
            </a:r>
            <a:r>
              <a:rPr lang="en-US" sz="2200" dirty="0" smtClean="0">
                <a:solidFill>
                  <a:srgbClr val="FFC000"/>
                </a:solidFill>
              </a:rPr>
              <a:t>Duration</a:t>
            </a:r>
            <a:r>
              <a:rPr lang="en-US" sz="2200" dirty="0" smtClean="0"/>
              <a:t>, </a:t>
            </a:r>
            <a:r>
              <a:rPr lang="en-US" sz="2200" dirty="0" smtClean="0">
                <a:solidFill>
                  <a:srgbClr val="FFC000"/>
                </a:solidFill>
              </a:rPr>
              <a:t>Start</a:t>
            </a:r>
            <a:r>
              <a:rPr lang="en-US" sz="2200" dirty="0" smtClean="0"/>
              <a:t>, …. </a:t>
            </a:r>
            <a:r>
              <a:rPr lang="en-US" sz="2200" dirty="0" err="1" smtClean="0"/>
              <a:t>theo</a:t>
            </a:r>
            <a:r>
              <a:rPr lang="en-US" sz="2200" dirty="0" smtClean="0"/>
              <a:t> </a:t>
            </a:r>
            <a:r>
              <a:rPr lang="en-US" sz="2200" dirty="0" err="1" smtClean="0"/>
              <a:t>bảng</a:t>
            </a:r>
            <a:r>
              <a:rPr lang="en-US" sz="2200" dirty="0" smtClean="0"/>
              <a:t>. Ta </a:t>
            </a:r>
            <a:r>
              <a:rPr lang="en-US" sz="2200" dirty="0" err="1" smtClean="0"/>
              <a:t>có</a:t>
            </a:r>
            <a:r>
              <a:rPr lang="en-US" sz="2200" dirty="0" smtClean="0"/>
              <a:t> </a:t>
            </a:r>
            <a:r>
              <a:rPr lang="en-US" sz="2200" dirty="0" err="1" smtClean="0"/>
              <a:t>thể</a:t>
            </a:r>
            <a:r>
              <a:rPr lang="en-US" sz="2200" dirty="0" smtClean="0"/>
              <a:t> </a:t>
            </a:r>
            <a:r>
              <a:rPr lang="en-US" sz="2200" dirty="0" err="1" smtClean="0"/>
              <a:t>thêm</a:t>
            </a:r>
            <a:r>
              <a:rPr lang="en-US" sz="2200" dirty="0" smtClean="0"/>
              <a:t> </a:t>
            </a:r>
            <a:r>
              <a:rPr lang="en-US" sz="2200" dirty="0" err="1" smtClean="0"/>
              <a:t>vào</a:t>
            </a:r>
            <a:r>
              <a:rPr lang="en-US" sz="2200" dirty="0" smtClean="0"/>
              <a:t> </a:t>
            </a:r>
            <a:r>
              <a:rPr lang="en-US" sz="2200" dirty="0" err="1" smtClean="0"/>
              <a:t>những</a:t>
            </a:r>
            <a:r>
              <a:rPr lang="en-US" sz="2200" dirty="0" smtClean="0"/>
              <a:t> </a:t>
            </a:r>
            <a:r>
              <a:rPr lang="en-US" sz="2200" dirty="0" err="1" smtClean="0"/>
              <a:t>thông</a:t>
            </a:r>
            <a:r>
              <a:rPr lang="en-US" sz="2200" dirty="0" smtClean="0"/>
              <a:t> tin </a:t>
            </a:r>
            <a:r>
              <a:rPr lang="en-US" sz="2200" dirty="0" err="1" smtClean="0"/>
              <a:t>không</a:t>
            </a:r>
            <a:r>
              <a:rPr lang="en-US" sz="2200" dirty="0" smtClean="0"/>
              <a:t> </a:t>
            </a:r>
            <a:r>
              <a:rPr lang="en-US" sz="2200" dirty="0" err="1" smtClean="0"/>
              <a:t>có</a:t>
            </a:r>
            <a:r>
              <a:rPr lang="en-US" sz="2200" dirty="0" smtClean="0"/>
              <a:t> </a:t>
            </a:r>
            <a:r>
              <a:rPr lang="en-US" sz="2200" dirty="0" err="1" smtClean="0"/>
              <a:t>trong</a:t>
            </a:r>
            <a:r>
              <a:rPr lang="en-US" sz="2200" dirty="0" smtClean="0"/>
              <a:t> </a:t>
            </a:r>
            <a:r>
              <a:rPr lang="en-US" sz="2200" dirty="0" err="1" smtClean="0"/>
              <a:t>mẫu</a:t>
            </a:r>
            <a:r>
              <a:rPr lang="en-US" sz="2200" dirty="0" smtClean="0"/>
              <a:t> </a:t>
            </a:r>
            <a:r>
              <a:rPr lang="en-US" sz="2200" dirty="0" err="1" smtClean="0"/>
              <a:t>bằng</a:t>
            </a:r>
            <a:r>
              <a:rPr lang="en-US" sz="2200" dirty="0" smtClean="0"/>
              <a:t> </a:t>
            </a:r>
            <a:r>
              <a:rPr lang="en-US" sz="2200" dirty="0" err="1" smtClean="0"/>
              <a:t>cột</a:t>
            </a:r>
            <a:r>
              <a:rPr lang="en-US" sz="2200" dirty="0" smtClean="0"/>
              <a:t> </a:t>
            </a:r>
            <a:r>
              <a:rPr lang="en-US" sz="2200" dirty="0" smtClean="0">
                <a:solidFill>
                  <a:srgbClr val="FFC000"/>
                </a:solidFill>
              </a:rPr>
              <a:t>Add New Column.</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Xóa công việc</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45</a:t>
            </a:fld>
            <a:endParaRPr lang="en-US" dirty="0"/>
          </a:p>
        </p:txBody>
      </p:sp>
      <p:pic>
        <p:nvPicPr>
          <p:cNvPr id="118787" name="Picture 3"/>
          <p:cNvPicPr>
            <a:picLocks noGrp="1" noChangeAspect="1" noChangeArrowheads="1"/>
          </p:cNvPicPr>
          <p:nvPr>
            <p:ph sz="quarter" idx="1"/>
          </p:nvPr>
        </p:nvPicPr>
        <p:blipFill>
          <a:blip r:embed="rId3" cstate="print"/>
          <a:srcRect/>
          <a:stretch>
            <a:fillRect/>
          </a:stretch>
        </p:blipFill>
        <p:spPr bwMode="auto">
          <a:xfrm>
            <a:off x="1371600" y="1676400"/>
            <a:ext cx="5895474" cy="4572000"/>
          </a:xfrm>
          <a:prstGeom prst="rect">
            <a:avLst/>
          </a:prstGeom>
          <a:noFill/>
          <a:ln w="9525">
            <a:noFill/>
            <a:miter lim="800000"/>
            <a:headEnd/>
            <a:tailEnd/>
          </a:ln>
          <a:effectLst/>
        </p:spPr>
      </p:pic>
      <p:pic>
        <p:nvPicPr>
          <p:cNvPr id="5" name="Picture 43" descr="087"/>
          <p:cNvPicPr>
            <a:picLocks noChangeAspect="1" noChangeArrowheads="1"/>
          </p:cNvPicPr>
          <p:nvPr/>
        </p:nvPicPr>
        <p:blipFill>
          <a:blip r:embed="rId4"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81000" y="1066800"/>
            <a:ext cx="8458200" cy="430887"/>
          </a:xfrm>
          <a:prstGeom prst="rect">
            <a:avLst/>
          </a:prstGeom>
          <a:noFill/>
        </p:spPr>
        <p:txBody>
          <a:bodyPr wrap="square" rtlCol="0">
            <a:spAutoFit/>
          </a:bodyPr>
          <a:lstStyle/>
          <a:p>
            <a:r>
              <a:rPr lang="en-US" sz="2200" dirty="0" smtClean="0"/>
              <a:t>Click </a:t>
            </a:r>
            <a:r>
              <a:rPr lang="en-US" sz="2200" dirty="0" err="1" smtClean="0"/>
              <a:t>chuột</a:t>
            </a:r>
            <a:r>
              <a:rPr lang="en-US" sz="2200" dirty="0" smtClean="0"/>
              <a:t> </a:t>
            </a:r>
            <a:r>
              <a:rPr lang="en-US" sz="2200" dirty="0" err="1" smtClean="0"/>
              <a:t>phải</a:t>
            </a:r>
            <a:r>
              <a:rPr lang="en-US" sz="2200" dirty="0" smtClean="0"/>
              <a:t> </a:t>
            </a:r>
            <a:r>
              <a:rPr lang="en-US" sz="2200" dirty="0" err="1" smtClean="0"/>
              <a:t>vào</a:t>
            </a:r>
            <a:r>
              <a:rPr lang="en-US" sz="2200" dirty="0" smtClean="0"/>
              <a:t> </a:t>
            </a:r>
            <a:r>
              <a:rPr lang="en-US" sz="2200" dirty="0" err="1" smtClean="0"/>
              <a:t>công</a:t>
            </a:r>
            <a:r>
              <a:rPr lang="en-US" sz="2200" dirty="0" smtClean="0"/>
              <a:t> </a:t>
            </a:r>
            <a:r>
              <a:rPr lang="en-US" sz="2200" dirty="0" err="1" smtClean="0"/>
              <a:t>việc</a:t>
            </a:r>
            <a:r>
              <a:rPr lang="en-US" sz="2200" dirty="0" smtClean="0"/>
              <a:t> </a:t>
            </a:r>
            <a:r>
              <a:rPr lang="en-US" sz="2200" dirty="0" err="1" smtClean="0"/>
              <a:t>muốn</a:t>
            </a:r>
            <a:r>
              <a:rPr lang="en-US" sz="2200" dirty="0" smtClean="0"/>
              <a:t> </a:t>
            </a:r>
            <a:r>
              <a:rPr lang="en-US" sz="2200" dirty="0" err="1" smtClean="0"/>
              <a:t>xóa</a:t>
            </a:r>
            <a:r>
              <a:rPr lang="en-US" sz="2200" dirty="0" smtClean="0"/>
              <a:t>. </a:t>
            </a:r>
            <a:r>
              <a:rPr lang="en-US" sz="2200" dirty="0" err="1" smtClean="0"/>
              <a:t>Chọn</a:t>
            </a:r>
            <a:r>
              <a:rPr lang="en-US" sz="2200" dirty="0" smtClean="0"/>
              <a:t> </a:t>
            </a:r>
            <a:r>
              <a:rPr lang="en-US" sz="2200" dirty="0" smtClean="0">
                <a:solidFill>
                  <a:srgbClr val="FFC000"/>
                </a:solidFill>
              </a:rPr>
              <a:t>Delete Task</a:t>
            </a:r>
            <a:r>
              <a:rPr lang="en-US" sz="2200" dirty="0" smtClean="0"/>
              <a:t>.</a:t>
            </a:r>
            <a:endParaRPr lang="en-US" sz="2200" dirty="0" smtClean="0">
              <a:solidFill>
                <a:srgbClr val="FFC000"/>
              </a:solidFill>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Chèn thêm công việc</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46</a:t>
            </a:fld>
            <a:endParaRPr lang="en-US" dirty="0"/>
          </a:p>
        </p:txBody>
      </p:sp>
      <p:pic>
        <p:nvPicPr>
          <p:cNvPr id="119810" name="Picture 2"/>
          <p:cNvPicPr>
            <a:picLocks noGrp="1" noChangeAspect="1" noChangeArrowheads="1"/>
          </p:cNvPicPr>
          <p:nvPr>
            <p:ph sz="quarter" idx="1"/>
          </p:nvPr>
        </p:nvPicPr>
        <p:blipFill>
          <a:blip r:embed="rId3" cstate="print"/>
          <a:srcRect/>
          <a:stretch>
            <a:fillRect/>
          </a:stretch>
        </p:blipFill>
        <p:spPr bwMode="auto">
          <a:xfrm>
            <a:off x="1371600" y="1828800"/>
            <a:ext cx="5848538" cy="4572000"/>
          </a:xfrm>
          <a:prstGeom prst="rect">
            <a:avLst/>
          </a:prstGeom>
          <a:noFill/>
          <a:ln w="9525">
            <a:noFill/>
            <a:miter lim="800000"/>
            <a:headEnd/>
            <a:tailEnd/>
          </a:ln>
          <a:effectLst/>
        </p:spPr>
      </p:pic>
      <p:pic>
        <p:nvPicPr>
          <p:cNvPr id="5" name="Picture 43" descr="087"/>
          <p:cNvPicPr>
            <a:picLocks noChangeAspect="1" noChangeArrowheads="1"/>
          </p:cNvPicPr>
          <p:nvPr/>
        </p:nvPicPr>
        <p:blipFill>
          <a:blip r:embed="rId4"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81000" y="990600"/>
            <a:ext cx="8458200" cy="769441"/>
          </a:xfrm>
          <a:prstGeom prst="rect">
            <a:avLst/>
          </a:prstGeom>
          <a:noFill/>
        </p:spPr>
        <p:txBody>
          <a:bodyPr wrap="square" rtlCol="0">
            <a:spAutoFit/>
          </a:bodyPr>
          <a:lstStyle/>
          <a:p>
            <a:r>
              <a:rPr lang="en-US" sz="2200" dirty="0" smtClean="0"/>
              <a:t>Click </a:t>
            </a:r>
            <a:r>
              <a:rPr lang="en-US" sz="2200" dirty="0" err="1" smtClean="0"/>
              <a:t>chuột</a:t>
            </a:r>
            <a:r>
              <a:rPr lang="en-US" sz="2200" dirty="0" smtClean="0"/>
              <a:t> </a:t>
            </a:r>
            <a:r>
              <a:rPr lang="en-US" sz="2200" dirty="0" err="1" smtClean="0"/>
              <a:t>phải</a:t>
            </a:r>
            <a:r>
              <a:rPr lang="en-US" sz="2200" dirty="0" smtClean="0"/>
              <a:t> </a:t>
            </a:r>
            <a:r>
              <a:rPr lang="en-US" sz="2200" dirty="0" err="1" smtClean="0"/>
              <a:t>vào</a:t>
            </a:r>
            <a:r>
              <a:rPr lang="en-US" sz="2200" dirty="0" smtClean="0"/>
              <a:t> </a:t>
            </a:r>
            <a:r>
              <a:rPr lang="en-US" sz="2200" dirty="0" err="1" smtClean="0"/>
              <a:t>nơi</a:t>
            </a:r>
            <a:r>
              <a:rPr lang="en-US" sz="2200" dirty="0" smtClean="0"/>
              <a:t> </a:t>
            </a:r>
            <a:r>
              <a:rPr lang="en-US" sz="2200" dirty="0" err="1" smtClean="0"/>
              <a:t>muốn</a:t>
            </a:r>
            <a:r>
              <a:rPr lang="en-US" sz="2200" dirty="0" smtClean="0"/>
              <a:t> </a:t>
            </a:r>
            <a:r>
              <a:rPr lang="en-US" sz="2200" dirty="0" err="1" smtClean="0"/>
              <a:t>chèn</a:t>
            </a:r>
            <a:r>
              <a:rPr lang="en-US" sz="2200" dirty="0" smtClean="0"/>
              <a:t> </a:t>
            </a:r>
            <a:r>
              <a:rPr lang="en-US" sz="2200" dirty="0" err="1" smtClean="0"/>
              <a:t>thêm</a:t>
            </a:r>
            <a:r>
              <a:rPr lang="en-US" sz="2200" dirty="0" smtClean="0"/>
              <a:t> </a:t>
            </a:r>
            <a:r>
              <a:rPr lang="en-US" sz="2200" dirty="0" err="1" smtClean="0"/>
              <a:t>công</a:t>
            </a:r>
            <a:r>
              <a:rPr lang="en-US" sz="2200" dirty="0" smtClean="0"/>
              <a:t> </a:t>
            </a:r>
            <a:r>
              <a:rPr lang="en-US" sz="2200" dirty="0" err="1" smtClean="0"/>
              <a:t>việc</a:t>
            </a:r>
            <a:r>
              <a:rPr lang="en-US" sz="2200" dirty="0" smtClean="0"/>
              <a:t>. </a:t>
            </a:r>
            <a:r>
              <a:rPr lang="en-US" sz="2200" dirty="0" err="1" smtClean="0"/>
              <a:t>Chọn</a:t>
            </a:r>
            <a:r>
              <a:rPr lang="en-US" sz="2200" dirty="0" smtClean="0"/>
              <a:t> </a:t>
            </a:r>
            <a:r>
              <a:rPr lang="en-US" sz="2200" dirty="0" smtClean="0">
                <a:solidFill>
                  <a:srgbClr val="FFC000"/>
                </a:solidFill>
              </a:rPr>
              <a:t>Insert Task</a:t>
            </a:r>
            <a:r>
              <a:rPr lang="en-US" sz="2200" dirty="0" smtClean="0"/>
              <a:t>. </a:t>
            </a:r>
            <a:r>
              <a:rPr lang="en-US" sz="2200" dirty="0" err="1" smtClean="0"/>
              <a:t>Công</a:t>
            </a:r>
            <a:r>
              <a:rPr lang="en-US" sz="2200" dirty="0" smtClean="0"/>
              <a:t> </a:t>
            </a:r>
            <a:r>
              <a:rPr lang="en-US" sz="2200" dirty="0" err="1" smtClean="0"/>
              <a:t>việc</a:t>
            </a:r>
            <a:r>
              <a:rPr lang="en-US" sz="2200" dirty="0" smtClean="0"/>
              <a:t> </a:t>
            </a:r>
            <a:r>
              <a:rPr lang="en-US" sz="2200" dirty="0" err="1" smtClean="0"/>
              <a:t>mới</a:t>
            </a:r>
            <a:r>
              <a:rPr lang="en-US" sz="2200" dirty="0" smtClean="0"/>
              <a:t> </a:t>
            </a:r>
            <a:r>
              <a:rPr lang="en-US" sz="2200" dirty="0" err="1" smtClean="0"/>
              <a:t>sẽ</a:t>
            </a:r>
            <a:r>
              <a:rPr lang="en-US" sz="2200" dirty="0" smtClean="0"/>
              <a:t> </a:t>
            </a:r>
            <a:r>
              <a:rPr lang="en-US" sz="2200" dirty="0" err="1" smtClean="0"/>
              <a:t>được</a:t>
            </a:r>
            <a:r>
              <a:rPr lang="en-US" sz="2200" dirty="0" smtClean="0"/>
              <a:t> </a:t>
            </a:r>
            <a:r>
              <a:rPr lang="en-US" sz="2200" dirty="0" err="1" smtClean="0"/>
              <a:t>chèn</a:t>
            </a:r>
            <a:r>
              <a:rPr lang="en-US" sz="2200" dirty="0" smtClean="0"/>
              <a:t> </a:t>
            </a:r>
            <a:r>
              <a:rPr lang="en-US" sz="2200" dirty="0" err="1" smtClean="0">
                <a:solidFill>
                  <a:srgbClr val="FF0000"/>
                </a:solidFill>
              </a:rPr>
              <a:t>phía</a:t>
            </a:r>
            <a:r>
              <a:rPr lang="en-US" sz="2200" dirty="0" smtClean="0">
                <a:solidFill>
                  <a:srgbClr val="FF0000"/>
                </a:solidFill>
              </a:rPr>
              <a:t> </a:t>
            </a:r>
            <a:r>
              <a:rPr lang="en-US" sz="2200" dirty="0" err="1" smtClean="0">
                <a:solidFill>
                  <a:srgbClr val="FF0000"/>
                </a:solidFill>
              </a:rPr>
              <a:t>trên</a:t>
            </a:r>
            <a:r>
              <a:rPr lang="en-US" sz="2200" dirty="0" smtClean="0"/>
              <a:t> </a:t>
            </a:r>
            <a:r>
              <a:rPr lang="en-US" sz="2200" dirty="0" err="1" smtClean="0"/>
              <a:t>công</a:t>
            </a:r>
            <a:r>
              <a:rPr lang="en-US" sz="2200" dirty="0" smtClean="0"/>
              <a:t> </a:t>
            </a:r>
            <a:r>
              <a:rPr lang="en-US" sz="2200" dirty="0" err="1" smtClean="0"/>
              <a:t>việcđã</a:t>
            </a:r>
            <a:r>
              <a:rPr lang="en-US" sz="2200" dirty="0" smtClean="0"/>
              <a:t> </a:t>
            </a:r>
            <a:r>
              <a:rPr lang="en-US" sz="2200" dirty="0" err="1" smtClean="0"/>
              <a:t>chọn</a:t>
            </a:r>
            <a:r>
              <a:rPr lang="en-US" sz="2200" dirty="0" smtClean="0"/>
              <a:t>.</a:t>
            </a:r>
            <a:endParaRPr lang="en-US" sz="2200" dirty="0" smtClean="0">
              <a:solidFill>
                <a:srgbClr val="FFC000"/>
              </a:solidFill>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Phân loại công việc</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47</a:t>
            </a:fld>
            <a:endParaRPr lang="en-US" dirty="0"/>
          </a:p>
        </p:txBody>
      </p:sp>
      <p:sp>
        <p:nvSpPr>
          <p:cNvPr id="3" name="Content Placeholder 2"/>
          <p:cNvSpPr>
            <a:spLocks noGrp="1"/>
          </p:cNvSpPr>
          <p:nvPr>
            <p:ph sz="quarter" idx="1"/>
          </p:nvPr>
        </p:nvSpPr>
        <p:spPr>
          <a:xfrm>
            <a:off x="381000" y="1143000"/>
            <a:ext cx="8229600" cy="3733800"/>
          </a:xfrm>
        </p:spPr>
        <p:txBody>
          <a:bodyPr>
            <a:normAutofit/>
          </a:bodyPr>
          <a:lstStyle/>
          <a:p>
            <a:pPr>
              <a:buFont typeface="Wingdings" pitchFamily="2" charset="2"/>
              <a:buChar char="v"/>
            </a:pPr>
            <a:r>
              <a:rPr lang="en-US" b="0" dirty="0" err="1" smtClean="0"/>
              <a:t>Loại</a:t>
            </a:r>
            <a:r>
              <a:rPr lang="en-US" b="0" dirty="0" smtClean="0"/>
              <a:t> </a:t>
            </a:r>
            <a:r>
              <a:rPr lang="en-US" b="0" dirty="0" err="1" smtClean="0"/>
              <a:t>công</a:t>
            </a:r>
            <a:r>
              <a:rPr lang="en-US" b="0" dirty="0" smtClean="0"/>
              <a:t> </a:t>
            </a:r>
            <a:r>
              <a:rPr lang="en-US" b="0" dirty="0" err="1" smtClean="0"/>
              <a:t>việc</a:t>
            </a:r>
            <a:r>
              <a:rPr lang="en-US" b="0" dirty="0" smtClean="0"/>
              <a:t>(Task Type):</a:t>
            </a:r>
          </a:p>
          <a:p>
            <a:pPr lvl="1">
              <a:buFont typeface="Wingdings 2" pitchFamily="18" charset="2"/>
              <a:buChar char=""/>
            </a:pPr>
            <a:r>
              <a:rPr lang="en-US" sz="2200" dirty="0" smtClean="0"/>
              <a:t>Fixed Duration: 	</a:t>
            </a:r>
            <a:r>
              <a:rPr lang="en-US" sz="2000" dirty="0" err="1" smtClean="0"/>
              <a:t>Thời</a:t>
            </a:r>
            <a:r>
              <a:rPr lang="en-US" sz="2000" dirty="0" smtClean="0"/>
              <a:t> </a:t>
            </a:r>
            <a:r>
              <a:rPr lang="en-US" sz="2000" dirty="0" err="1" smtClean="0"/>
              <a:t>gian</a:t>
            </a:r>
            <a:r>
              <a:rPr lang="en-US" sz="2000" dirty="0" smtClean="0"/>
              <a:t> </a:t>
            </a:r>
            <a:r>
              <a:rPr lang="en-US" sz="2000" dirty="0" err="1" smtClean="0"/>
              <a:t>của</a:t>
            </a:r>
            <a:r>
              <a:rPr lang="en-US" sz="2000" dirty="0" smtClean="0"/>
              <a:t> </a:t>
            </a:r>
            <a:r>
              <a:rPr lang="en-US" sz="2000" dirty="0" err="1" smtClean="0"/>
              <a:t>công</a:t>
            </a:r>
            <a:r>
              <a:rPr lang="en-US" sz="2000" dirty="0" smtClean="0"/>
              <a:t> </a:t>
            </a:r>
            <a:r>
              <a:rPr lang="en-US" sz="2000" dirty="0" err="1" smtClean="0"/>
              <a:t>việc</a:t>
            </a:r>
            <a:r>
              <a:rPr lang="en-US" sz="2000" dirty="0" smtClean="0"/>
              <a:t> </a:t>
            </a:r>
            <a:r>
              <a:rPr lang="en-US" sz="2000" dirty="0" err="1" smtClean="0"/>
              <a:t>sẽ</a:t>
            </a:r>
            <a:r>
              <a:rPr lang="en-US" sz="2000" dirty="0" smtClean="0"/>
              <a:t> </a:t>
            </a:r>
            <a:r>
              <a:rPr lang="en-US" sz="2000" dirty="0" err="1" smtClean="0"/>
              <a:t>không</a:t>
            </a:r>
            <a:r>
              <a:rPr lang="en-US" sz="2000" dirty="0" smtClean="0"/>
              <a:t> </a:t>
            </a:r>
            <a:r>
              <a:rPr lang="en-US" sz="2000" dirty="0" err="1" smtClean="0"/>
              <a:t>thay</a:t>
            </a:r>
            <a:r>
              <a:rPr lang="en-US" sz="2000" dirty="0" smtClean="0"/>
              <a:t> </a:t>
            </a:r>
            <a:r>
              <a:rPr lang="en-US" sz="2000" dirty="0" err="1" smtClean="0"/>
              <a:t>đổi</a:t>
            </a:r>
            <a:r>
              <a:rPr lang="en-US" sz="2000" dirty="0" smtClean="0"/>
              <a:t> </a:t>
            </a:r>
            <a:r>
              <a:rPr lang="en-US" sz="2000" dirty="0" err="1" smtClean="0"/>
              <a:t>khi</a:t>
            </a:r>
            <a:r>
              <a:rPr lang="en-US" sz="2000" dirty="0" smtClean="0"/>
              <a:t> </a:t>
            </a:r>
            <a:r>
              <a:rPr lang="en-US" sz="2000" dirty="0" err="1" smtClean="0"/>
              <a:t>có</a:t>
            </a:r>
            <a:r>
              <a:rPr lang="en-US" sz="2000" dirty="0" smtClean="0"/>
              <a:t> 			</a:t>
            </a:r>
            <a:r>
              <a:rPr lang="en-US" sz="2000" dirty="0" err="1" smtClean="0"/>
              <a:t>sự</a:t>
            </a:r>
            <a:r>
              <a:rPr lang="en-US" sz="2000" dirty="0" smtClean="0"/>
              <a:t> </a:t>
            </a:r>
            <a:r>
              <a:rPr lang="en-US" sz="2000" dirty="0" err="1" smtClean="0"/>
              <a:t>điều</a:t>
            </a:r>
            <a:r>
              <a:rPr lang="en-US" sz="2000" dirty="0" smtClean="0"/>
              <a:t> </a:t>
            </a:r>
            <a:r>
              <a:rPr lang="en-US" sz="2000" dirty="0" err="1" smtClean="0"/>
              <a:t>chỉnh</a:t>
            </a:r>
            <a:r>
              <a:rPr lang="en-US" sz="2000" dirty="0" smtClean="0"/>
              <a:t> </a:t>
            </a:r>
            <a:r>
              <a:rPr lang="en-US" sz="2000" dirty="0" err="1" smtClean="0"/>
              <a:t>từ</a:t>
            </a:r>
            <a:r>
              <a:rPr lang="en-US" sz="2000" dirty="0" smtClean="0"/>
              <a:t> 2 </a:t>
            </a:r>
            <a:r>
              <a:rPr lang="en-US" sz="2000" dirty="0" err="1" smtClean="0"/>
              <a:t>giá</a:t>
            </a:r>
            <a:r>
              <a:rPr lang="en-US" sz="2000" dirty="0" smtClean="0"/>
              <a:t> </a:t>
            </a:r>
            <a:r>
              <a:rPr lang="en-US" sz="2000" dirty="0" err="1" smtClean="0"/>
              <a:t>trị</a:t>
            </a:r>
            <a:r>
              <a:rPr lang="en-US" sz="2000" dirty="0" smtClean="0"/>
              <a:t> </a:t>
            </a:r>
            <a:r>
              <a:rPr lang="en-US" sz="2000" dirty="0" err="1" smtClean="0"/>
              <a:t>còn</a:t>
            </a:r>
            <a:r>
              <a:rPr lang="en-US" sz="2000" dirty="0" smtClean="0"/>
              <a:t> </a:t>
            </a:r>
            <a:r>
              <a:rPr lang="en-US" sz="2000" dirty="0" err="1" smtClean="0"/>
              <a:t>lại</a:t>
            </a:r>
            <a:r>
              <a:rPr lang="en-US" sz="2000" dirty="0" smtClean="0"/>
              <a:t>.</a:t>
            </a:r>
          </a:p>
          <a:p>
            <a:pPr lvl="1">
              <a:buFont typeface="Wingdings 2" pitchFamily="18" charset="2"/>
              <a:buChar char=""/>
            </a:pPr>
            <a:endParaRPr lang="en-US" sz="2200" dirty="0" smtClean="0"/>
          </a:p>
          <a:p>
            <a:pPr lvl="1">
              <a:buFont typeface="Wingdings 2" pitchFamily="18" charset="2"/>
              <a:buChar char=""/>
            </a:pPr>
            <a:r>
              <a:rPr lang="en-US" sz="2200" dirty="0" smtClean="0"/>
              <a:t>Fixed Unit: 	</a:t>
            </a:r>
            <a:r>
              <a:rPr lang="en-US" sz="2200" dirty="0" err="1" smtClean="0"/>
              <a:t>Khả</a:t>
            </a:r>
            <a:r>
              <a:rPr lang="en-US" sz="2200" dirty="0" smtClean="0"/>
              <a:t> </a:t>
            </a:r>
            <a:r>
              <a:rPr lang="en-US" sz="2200" dirty="0" err="1" smtClean="0"/>
              <a:t>năng</a:t>
            </a:r>
            <a:r>
              <a:rPr lang="en-US" sz="2200" dirty="0" smtClean="0"/>
              <a:t> </a:t>
            </a:r>
            <a:r>
              <a:rPr lang="en-US" sz="2200" dirty="0" err="1" smtClean="0"/>
              <a:t>lao</a:t>
            </a:r>
            <a:r>
              <a:rPr lang="en-US" sz="2200" dirty="0" smtClean="0"/>
              <a:t> </a:t>
            </a:r>
            <a:r>
              <a:rPr lang="en-US" sz="2200" dirty="0" err="1" smtClean="0"/>
              <a:t>động</a:t>
            </a:r>
            <a:r>
              <a:rPr lang="en-US" sz="2200" dirty="0" smtClean="0"/>
              <a:t> </a:t>
            </a:r>
            <a:r>
              <a:rPr lang="en-US" sz="2200" dirty="0" err="1" smtClean="0"/>
              <a:t>của</a:t>
            </a:r>
            <a:r>
              <a:rPr lang="en-US" sz="2200" dirty="0" smtClean="0"/>
              <a:t> </a:t>
            </a:r>
            <a:r>
              <a:rPr lang="en-US" sz="2200" dirty="0" err="1" smtClean="0"/>
              <a:t>tài</a:t>
            </a:r>
            <a:r>
              <a:rPr lang="en-US" sz="2200" dirty="0" smtClean="0"/>
              <a:t> </a:t>
            </a:r>
            <a:r>
              <a:rPr lang="en-US" sz="2200" dirty="0" err="1" smtClean="0"/>
              <a:t>nguyên</a:t>
            </a:r>
            <a:r>
              <a:rPr lang="en-US" sz="2000" dirty="0" smtClean="0"/>
              <a:t> </a:t>
            </a:r>
            <a:r>
              <a:rPr lang="en-US" sz="2000" dirty="0" err="1" smtClean="0"/>
              <a:t>sẽ</a:t>
            </a:r>
            <a:r>
              <a:rPr lang="en-US" sz="2000" dirty="0" smtClean="0"/>
              <a:t> </a:t>
            </a:r>
            <a:r>
              <a:rPr lang="en-US" sz="2000" dirty="0" err="1" smtClean="0"/>
              <a:t>không</a:t>
            </a:r>
            <a:r>
              <a:rPr lang="en-US" sz="2000" dirty="0" smtClean="0"/>
              <a:t> 			</a:t>
            </a:r>
            <a:r>
              <a:rPr lang="en-US" sz="2000" dirty="0" err="1" smtClean="0"/>
              <a:t>thay</a:t>
            </a:r>
            <a:r>
              <a:rPr lang="en-US" sz="2000" dirty="0" smtClean="0"/>
              <a:t> </a:t>
            </a:r>
            <a:r>
              <a:rPr lang="en-US" sz="2000" dirty="0" err="1" smtClean="0"/>
              <a:t>đổi</a:t>
            </a:r>
            <a:r>
              <a:rPr lang="en-US" sz="2000" dirty="0" smtClean="0"/>
              <a:t> </a:t>
            </a:r>
            <a:r>
              <a:rPr lang="en-US" sz="2000" dirty="0" err="1" smtClean="0"/>
              <a:t>khi</a:t>
            </a:r>
            <a:r>
              <a:rPr lang="en-US" sz="2000" dirty="0" smtClean="0"/>
              <a:t> </a:t>
            </a:r>
            <a:r>
              <a:rPr lang="en-US" sz="2000" dirty="0" err="1" smtClean="0"/>
              <a:t>có</a:t>
            </a:r>
            <a:r>
              <a:rPr lang="en-US" sz="2000" dirty="0" smtClean="0"/>
              <a:t> </a:t>
            </a:r>
            <a:r>
              <a:rPr lang="en-US" sz="2000" dirty="0" err="1" smtClean="0"/>
              <a:t>sự</a:t>
            </a:r>
            <a:r>
              <a:rPr lang="en-US" sz="2000" dirty="0" smtClean="0"/>
              <a:t> </a:t>
            </a:r>
            <a:r>
              <a:rPr lang="en-US" sz="2000" dirty="0" err="1" smtClean="0"/>
              <a:t>điều</a:t>
            </a:r>
            <a:r>
              <a:rPr lang="en-US" sz="2000" dirty="0" smtClean="0"/>
              <a:t> </a:t>
            </a:r>
            <a:r>
              <a:rPr lang="en-US" sz="2000" dirty="0" err="1" smtClean="0"/>
              <a:t>chỉnh</a:t>
            </a:r>
            <a:r>
              <a:rPr lang="en-US" sz="2000" dirty="0" smtClean="0"/>
              <a:t> </a:t>
            </a:r>
            <a:r>
              <a:rPr lang="en-US" sz="2000" dirty="0" err="1" smtClean="0"/>
              <a:t>từ</a:t>
            </a:r>
            <a:r>
              <a:rPr lang="en-US" sz="2000" dirty="0" smtClean="0"/>
              <a:t> 2 </a:t>
            </a:r>
            <a:r>
              <a:rPr lang="en-US" sz="2000" dirty="0" err="1" smtClean="0"/>
              <a:t>giá</a:t>
            </a:r>
            <a:r>
              <a:rPr lang="en-US" sz="2000" dirty="0" smtClean="0"/>
              <a:t> </a:t>
            </a:r>
            <a:r>
              <a:rPr lang="en-US" sz="2000" dirty="0" err="1" smtClean="0"/>
              <a:t>trị</a:t>
            </a:r>
            <a:r>
              <a:rPr lang="en-US" sz="2000" dirty="0" smtClean="0"/>
              <a:t> </a:t>
            </a:r>
            <a:r>
              <a:rPr lang="en-US" sz="2000" dirty="0" err="1" smtClean="0"/>
              <a:t>còn</a:t>
            </a:r>
            <a:r>
              <a:rPr lang="en-US" sz="2000" dirty="0" smtClean="0"/>
              <a:t> </a:t>
            </a:r>
            <a:r>
              <a:rPr lang="en-US" sz="2000" dirty="0" err="1" smtClean="0"/>
              <a:t>lại</a:t>
            </a:r>
            <a:r>
              <a:rPr lang="en-US" sz="2000" dirty="0" smtClean="0"/>
              <a:t>.</a:t>
            </a:r>
          </a:p>
          <a:p>
            <a:pPr lvl="1">
              <a:buFont typeface="Wingdings 2" pitchFamily="18" charset="2"/>
              <a:buChar char=""/>
            </a:pPr>
            <a:endParaRPr lang="en-US" sz="2200" dirty="0" smtClean="0"/>
          </a:p>
          <a:p>
            <a:pPr lvl="1">
              <a:buFont typeface="Wingdings 2" pitchFamily="18" charset="2"/>
              <a:buChar char=""/>
            </a:pPr>
            <a:r>
              <a:rPr lang="en-US" sz="2200" dirty="0" smtClean="0"/>
              <a:t>Fixed Work: 	Chi </a:t>
            </a:r>
            <a:r>
              <a:rPr lang="en-US" sz="2200" dirty="0" err="1" smtClean="0"/>
              <a:t>phí</a:t>
            </a:r>
            <a:r>
              <a:rPr lang="en-US" sz="2200" dirty="0" smtClean="0"/>
              <a:t>(</a:t>
            </a:r>
            <a:r>
              <a:rPr lang="en-US" sz="2200" dirty="0" err="1" smtClean="0"/>
              <a:t>số</a:t>
            </a:r>
            <a:r>
              <a:rPr lang="en-US" sz="2200" dirty="0" smtClean="0"/>
              <a:t> </a:t>
            </a:r>
            <a:r>
              <a:rPr lang="en-US" sz="2200" dirty="0" err="1" smtClean="0"/>
              <a:t>giờ</a:t>
            </a:r>
            <a:r>
              <a:rPr lang="en-US" sz="2200" dirty="0" smtClean="0"/>
              <a:t> </a:t>
            </a:r>
            <a:r>
              <a:rPr lang="en-US" sz="2200" dirty="0" err="1" smtClean="0"/>
              <a:t>công</a:t>
            </a:r>
            <a:r>
              <a:rPr lang="en-US" sz="2200" dirty="0" smtClean="0"/>
              <a:t>) </a:t>
            </a:r>
            <a:r>
              <a:rPr lang="en-US" sz="2200" dirty="0" err="1" smtClean="0"/>
              <a:t>sẽ</a:t>
            </a:r>
            <a:r>
              <a:rPr lang="en-US" sz="2200" dirty="0" smtClean="0"/>
              <a:t> </a:t>
            </a:r>
            <a:r>
              <a:rPr lang="en-US" sz="2200" dirty="0" err="1" smtClean="0"/>
              <a:t>không</a:t>
            </a:r>
            <a:r>
              <a:rPr lang="en-US" sz="2200" dirty="0" smtClean="0"/>
              <a:t> </a:t>
            </a:r>
            <a:r>
              <a:rPr lang="en-US" sz="2200" dirty="0" err="1" smtClean="0"/>
              <a:t>thay</a:t>
            </a:r>
            <a:r>
              <a:rPr lang="en-US" sz="2200" dirty="0" smtClean="0"/>
              <a:t> </a:t>
            </a:r>
            <a:r>
              <a:rPr lang="en-US" sz="2200" dirty="0" err="1" smtClean="0"/>
              <a:t>đổi</a:t>
            </a:r>
            <a:r>
              <a:rPr lang="en-US" sz="2200" dirty="0" smtClean="0"/>
              <a:t> </a:t>
            </a:r>
            <a:r>
              <a:rPr lang="en-US" sz="2200" dirty="0" err="1" smtClean="0"/>
              <a:t>khi</a:t>
            </a:r>
            <a:r>
              <a:rPr lang="en-US" sz="2200" dirty="0" smtClean="0"/>
              <a:t> 			</a:t>
            </a:r>
            <a:r>
              <a:rPr lang="en-US" sz="2200" dirty="0" err="1" smtClean="0"/>
              <a:t>có</a:t>
            </a:r>
            <a:r>
              <a:rPr lang="en-US" sz="2200" dirty="0" smtClean="0"/>
              <a:t> </a:t>
            </a:r>
            <a:r>
              <a:rPr lang="en-US" sz="2200" dirty="0" err="1" smtClean="0"/>
              <a:t>sự</a:t>
            </a:r>
            <a:r>
              <a:rPr lang="en-US" sz="2200" dirty="0" smtClean="0"/>
              <a:t> </a:t>
            </a:r>
            <a:r>
              <a:rPr lang="en-US" sz="2200" dirty="0" err="1" smtClean="0"/>
              <a:t>điều</a:t>
            </a:r>
            <a:r>
              <a:rPr lang="en-US" sz="2200" dirty="0" smtClean="0"/>
              <a:t> </a:t>
            </a:r>
            <a:r>
              <a:rPr lang="en-US" sz="2200" dirty="0" err="1" smtClean="0"/>
              <a:t>chỉnh</a:t>
            </a:r>
            <a:r>
              <a:rPr lang="en-US" sz="2200" dirty="0" smtClean="0"/>
              <a:t> </a:t>
            </a:r>
            <a:r>
              <a:rPr lang="en-US" sz="2200" dirty="0" err="1" smtClean="0"/>
              <a:t>từ</a:t>
            </a:r>
            <a:r>
              <a:rPr lang="en-US" sz="2200" dirty="0" smtClean="0"/>
              <a:t> 2 </a:t>
            </a:r>
            <a:r>
              <a:rPr lang="en-US" sz="2200" dirty="0" err="1" smtClean="0"/>
              <a:t>giá</a:t>
            </a:r>
            <a:r>
              <a:rPr lang="en-US" sz="2200" dirty="0" smtClean="0"/>
              <a:t> </a:t>
            </a:r>
            <a:r>
              <a:rPr lang="en-US" sz="2200" dirty="0" err="1" smtClean="0"/>
              <a:t>trị</a:t>
            </a:r>
            <a:r>
              <a:rPr lang="en-US" sz="2200" dirty="0" smtClean="0"/>
              <a:t> </a:t>
            </a:r>
            <a:r>
              <a:rPr lang="en-US" sz="2200" dirty="0" err="1" smtClean="0"/>
              <a:t>còn</a:t>
            </a:r>
            <a:r>
              <a:rPr lang="en-US" sz="2200" dirty="0" smtClean="0"/>
              <a:t> </a:t>
            </a:r>
            <a:r>
              <a:rPr lang="en-US" sz="2200" dirty="0" err="1" smtClean="0"/>
              <a:t>lại</a:t>
            </a:r>
            <a:r>
              <a:rPr lang="en-US" sz="2200" dirty="0" smtClean="0"/>
              <a:t>.</a:t>
            </a:r>
          </a:p>
          <a:p>
            <a:pPr>
              <a:lnSpc>
                <a:spcPct val="150000"/>
              </a:lnSpc>
              <a:buNone/>
            </a:pPr>
            <a:endParaRPr lang="en-US" sz="2400" dirty="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Phân loại công việc</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48</a:t>
            </a:fld>
            <a:endParaRPr lang="en-US" dirty="0"/>
          </a:p>
        </p:txBody>
      </p:sp>
      <p:sp>
        <p:nvSpPr>
          <p:cNvPr id="3" name="Content Placeholder 2"/>
          <p:cNvSpPr>
            <a:spLocks noGrp="1"/>
          </p:cNvSpPr>
          <p:nvPr>
            <p:ph sz="quarter" idx="1"/>
          </p:nvPr>
        </p:nvSpPr>
        <p:spPr>
          <a:xfrm>
            <a:off x="381000" y="1143000"/>
            <a:ext cx="8229600" cy="838200"/>
          </a:xfrm>
        </p:spPr>
        <p:txBody>
          <a:bodyPr>
            <a:normAutofit lnSpcReduction="10000"/>
          </a:bodyPr>
          <a:lstStyle/>
          <a:p>
            <a:pPr>
              <a:buFont typeface="Wingdings" pitchFamily="2" charset="2"/>
              <a:buChar char="v"/>
            </a:pPr>
            <a:r>
              <a:rPr lang="en-US" b="0" dirty="0" smtClean="0"/>
              <a:t>Ta </a:t>
            </a:r>
            <a:r>
              <a:rPr lang="en-US" b="0" dirty="0" err="1" smtClean="0"/>
              <a:t>có</a:t>
            </a:r>
            <a:r>
              <a:rPr lang="en-US" b="0" dirty="0" smtClean="0"/>
              <a:t> </a:t>
            </a:r>
            <a:r>
              <a:rPr lang="en-US" b="0" dirty="0" err="1" smtClean="0"/>
              <a:t>thể</a:t>
            </a:r>
            <a:r>
              <a:rPr lang="en-US" b="0" dirty="0" smtClean="0"/>
              <a:t> </a:t>
            </a:r>
            <a:r>
              <a:rPr lang="en-US" b="0" dirty="0" err="1" smtClean="0"/>
              <a:t>tùy</a:t>
            </a:r>
            <a:r>
              <a:rPr lang="en-US" b="0" dirty="0" smtClean="0"/>
              <a:t> </a:t>
            </a:r>
            <a:r>
              <a:rPr lang="en-US" b="0" dirty="0" err="1" smtClean="0"/>
              <a:t>chỉnh</a:t>
            </a:r>
            <a:r>
              <a:rPr lang="en-US" b="0" dirty="0" smtClean="0"/>
              <a:t> </a:t>
            </a:r>
            <a:r>
              <a:rPr lang="en-US" b="0" dirty="0" err="1" smtClean="0"/>
              <a:t>loại</a:t>
            </a:r>
            <a:r>
              <a:rPr lang="en-US" b="0" dirty="0" smtClean="0"/>
              <a:t> </a:t>
            </a:r>
            <a:r>
              <a:rPr lang="en-US" b="0" dirty="0" err="1" smtClean="0"/>
              <a:t>công</a:t>
            </a:r>
            <a:r>
              <a:rPr lang="en-US" b="0" dirty="0" smtClean="0"/>
              <a:t> </a:t>
            </a:r>
            <a:r>
              <a:rPr lang="en-US" b="0" dirty="0" err="1" smtClean="0"/>
              <a:t>việc</a:t>
            </a:r>
            <a:r>
              <a:rPr lang="en-US" b="0" dirty="0" smtClean="0"/>
              <a:t> </a:t>
            </a:r>
            <a:r>
              <a:rPr lang="en-US" b="0" dirty="0" err="1" smtClean="0"/>
              <a:t>tại</a:t>
            </a:r>
            <a:r>
              <a:rPr lang="en-US" b="0" dirty="0" smtClean="0"/>
              <a:t> </a:t>
            </a:r>
            <a:r>
              <a:rPr lang="en-US" b="0" dirty="0" err="1" smtClean="0"/>
              <a:t>cửa</a:t>
            </a:r>
            <a:r>
              <a:rPr lang="en-US" b="0" dirty="0" smtClean="0"/>
              <a:t> </a:t>
            </a:r>
            <a:r>
              <a:rPr lang="en-US" b="0" dirty="0" err="1" smtClean="0"/>
              <a:t>sổ</a:t>
            </a:r>
            <a:r>
              <a:rPr lang="en-US" b="0" dirty="0" smtClean="0"/>
              <a:t> </a:t>
            </a:r>
            <a:r>
              <a:rPr lang="en-US" b="0" dirty="0" smtClean="0">
                <a:solidFill>
                  <a:srgbClr val="FFC000"/>
                </a:solidFill>
              </a:rPr>
              <a:t>Task Information</a:t>
            </a:r>
            <a:r>
              <a:rPr lang="en-US" b="0" dirty="0" smtClean="0"/>
              <a:t>, </a:t>
            </a:r>
            <a:r>
              <a:rPr lang="en-US" b="0" dirty="0" err="1" smtClean="0"/>
              <a:t>thẻ</a:t>
            </a:r>
            <a:r>
              <a:rPr lang="en-US" b="0" dirty="0" smtClean="0"/>
              <a:t> </a:t>
            </a:r>
            <a:r>
              <a:rPr lang="en-US" b="0" dirty="0" smtClean="0">
                <a:solidFill>
                  <a:srgbClr val="FFC000"/>
                </a:solidFill>
              </a:rPr>
              <a:t>Advanced</a:t>
            </a:r>
            <a:r>
              <a:rPr lang="en-US" b="0" dirty="0" smtClean="0"/>
              <a:t>, ô </a:t>
            </a:r>
            <a:r>
              <a:rPr lang="en-US" b="0" dirty="0" smtClean="0">
                <a:solidFill>
                  <a:srgbClr val="FFC000"/>
                </a:solidFill>
              </a:rPr>
              <a:t>Task type</a:t>
            </a:r>
            <a:r>
              <a:rPr lang="en-US" b="0" dirty="0" smtClean="0"/>
              <a:t>.</a:t>
            </a:r>
            <a:endParaRPr lang="en-US" sz="2400" dirty="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pic>
        <p:nvPicPr>
          <p:cNvPr id="132098" name="Picture 2"/>
          <p:cNvPicPr>
            <a:picLocks noChangeAspect="1" noChangeArrowheads="1"/>
          </p:cNvPicPr>
          <p:nvPr/>
        </p:nvPicPr>
        <p:blipFill>
          <a:blip r:embed="rId3" cstate="print"/>
          <a:srcRect/>
          <a:stretch>
            <a:fillRect/>
          </a:stretch>
        </p:blipFill>
        <p:spPr bwMode="auto">
          <a:xfrm>
            <a:off x="1371600" y="2209800"/>
            <a:ext cx="5924550" cy="36004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Ước lượng thời gian</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49</a:t>
            </a:fld>
            <a:endParaRPr lang="en-US" dirty="0"/>
          </a:p>
        </p:txBody>
      </p:sp>
      <p:sp>
        <p:nvSpPr>
          <p:cNvPr id="3" name="Content Placeholder 2"/>
          <p:cNvSpPr>
            <a:spLocks noGrp="1"/>
          </p:cNvSpPr>
          <p:nvPr>
            <p:ph sz="quarter" idx="1"/>
          </p:nvPr>
        </p:nvSpPr>
        <p:spPr>
          <a:xfrm>
            <a:off x="228600" y="1143000"/>
            <a:ext cx="8229600" cy="1295400"/>
          </a:xfrm>
        </p:spPr>
        <p:txBody>
          <a:bodyPr>
            <a:normAutofit/>
          </a:bodyPr>
          <a:lstStyle/>
          <a:p>
            <a:pPr>
              <a:buFont typeface="Wingdings" pitchFamily="2" charset="2"/>
              <a:buChar char="v"/>
            </a:pPr>
            <a:r>
              <a:rPr lang="en-US" b="0" dirty="0" smtClean="0"/>
              <a:t> </a:t>
            </a:r>
            <a:r>
              <a:rPr lang="en-US" sz="2400" dirty="0" smtClean="0">
                <a:solidFill>
                  <a:srgbClr val="FFC000"/>
                </a:solidFill>
              </a:rPr>
              <a:t>Task’s Duration </a:t>
            </a:r>
            <a:r>
              <a:rPr lang="en-US" sz="2400" dirty="0" err="1" smtClean="0"/>
              <a:t>là</a:t>
            </a:r>
            <a:r>
              <a:rPr lang="en-US" sz="2400" dirty="0" smtClean="0"/>
              <a:t> </a:t>
            </a:r>
            <a:r>
              <a:rPr lang="en-US" sz="2400" dirty="0" err="1" smtClean="0"/>
              <a:t>thời</a:t>
            </a:r>
            <a:r>
              <a:rPr lang="en-US" sz="2400" dirty="0" smtClean="0"/>
              <a:t> </a:t>
            </a:r>
            <a:r>
              <a:rPr lang="en-US" sz="2400" dirty="0" err="1" smtClean="0"/>
              <a:t>gian</a:t>
            </a:r>
            <a:r>
              <a:rPr lang="en-US" sz="2400" dirty="0" smtClean="0"/>
              <a:t> </a:t>
            </a:r>
            <a:r>
              <a:rPr lang="en-US" sz="2400" dirty="0" err="1" smtClean="0"/>
              <a:t>mong</a:t>
            </a:r>
            <a:r>
              <a:rPr lang="en-US" sz="2400" dirty="0" smtClean="0"/>
              <a:t> </a:t>
            </a:r>
            <a:r>
              <a:rPr lang="en-US" sz="2400" dirty="0" err="1" smtClean="0"/>
              <a:t>đợi</a:t>
            </a:r>
            <a:r>
              <a:rPr lang="en-US" sz="2400" dirty="0" smtClean="0"/>
              <a:t> </a:t>
            </a:r>
            <a:r>
              <a:rPr lang="en-US" sz="2400" dirty="0" err="1" smtClean="0"/>
              <a:t>để</a:t>
            </a:r>
            <a:r>
              <a:rPr lang="en-US" sz="2400" dirty="0" smtClean="0"/>
              <a:t> </a:t>
            </a:r>
            <a:r>
              <a:rPr lang="en-US" sz="2400" dirty="0" err="1" smtClean="0"/>
              <a:t>hoàn</a:t>
            </a:r>
            <a:r>
              <a:rPr lang="en-US" sz="2400" dirty="0" smtClean="0"/>
              <a:t> </a:t>
            </a:r>
            <a:r>
              <a:rPr lang="en-US" sz="2400" dirty="0" err="1" smtClean="0"/>
              <a:t>thành</a:t>
            </a:r>
            <a:r>
              <a:rPr lang="en-US" sz="2400" dirty="0" smtClean="0"/>
              <a:t> </a:t>
            </a:r>
            <a:r>
              <a:rPr lang="en-US" sz="2400" dirty="0" err="1" smtClean="0"/>
              <a:t>một</a:t>
            </a:r>
            <a:r>
              <a:rPr lang="en-US" sz="2400" dirty="0" smtClean="0"/>
              <a:t> </a:t>
            </a:r>
            <a:r>
              <a:rPr lang="en-US" sz="2400" dirty="0" err="1" smtClean="0"/>
              <a:t>công</a:t>
            </a:r>
            <a:r>
              <a:rPr lang="en-US" sz="2400" dirty="0" smtClean="0"/>
              <a:t> </a:t>
            </a:r>
            <a:r>
              <a:rPr lang="en-US" sz="2400" dirty="0" err="1" smtClean="0"/>
              <a:t>việc</a:t>
            </a:r>
            <a:r>
              <a:rPr lang="en-US" sz="2400" dirty="0" smtClean="0"/>
              <a:t>. Ta </a:t>
            </a:r>
            <a:r>
              <a:rPr lang="en-US" sz="2400" dirty="0" err="1" smtClean="0"/>
              <a:t>có</a:t>
            </a:r>
            <a:r>
              <a:rPr lang="en-US" sz="2400" dirty="0" smtClean="0"/>
              <a:t> </a:t>
            </a:r>
            <a:r>
              <a:rPr lang="en-US" sz="2400" dirty="0" err="1" smtClean="0"/>
              <a:t>thể</a:t>
            </a:r>
            <a:r>
              <a:rPr lang="en-US" sz="2400" dirty="0" smtClean="0"/>
              <a:t> </a:t>
            </a:r>
            <a:r>
              <a:rPr lang="en-US" sz="2400" dirty="0" err="1" smtClean="0"/>
              <a:t>ước</a:t>
            </a:r>
            <a:r>
              <a:rPr lang="en-US" sz="2400" dirty="0" smtClean="0"/>
              <a:t> </a:t>
            </a:r>
            <a:r>
              <a:rPr lang="en-US" sz="2400" dirty="0" err="1" smtClean="0"/>
              <a:t>lượng</a:t>
            </a:r>
            <a:r>
              <a:rPr lang="en-US" sz="2400" dirty="0" smtClean="0"/>
              <a:t> </a:t>
            </a:r>
            <a:r>
              <a:rPr lang="en-US" sz="2400" dirty="0" err="1" smtClean="0"/>
              <a:t>thời</a:t>
            </a:r>
            <a:r>
              <a:rPr lang="en-US" sz="2400" dirty="0" smtClean="0"/>
              <a:t> </a:t>
            </a:r>
            <a:r>
              <a:rPr lang="en-US" sz="2400" dirty="0" err="1" smtClean="0"/>
              <a:t>gian</a:t>
            </a:r>
            <a:r>
              <a:rPr lang="en-US" sz="2400" dirty="0" smtClean="0"/>
              <a:t> </a:t>
            </a:r>
            <a:r>
              <a:rPr lang="en-US" sz="2400" dirty="0" err="1" smtClean="0"/>
              <a:t>hoàn</a:t>
            </a:r>
            <a:r>
              <a:rPr lang="en-US" sz="2400" dirty="0" smtClean="0"/>
              <a:t> </a:t>
            </a:r>
            <a:r>
              <a:rPr lang="en-US" sz="2400" dirty="0" err="1" smtClean="0"/>
              <a:t>thành</a:t>
            </a:r>
            <a:r>
              <a:rPr lang="en-US" sz="2400" dirty="0" smtClean="0"/>
              <a:t> </a:t>
            </a:r>
            <a:r>
              <a:rPr lang="en-US" sz="2400" dirty="0" err="1" smtClean="0"/>
              <a:t>công</a:t>
            </a:r>
            <a:r>
              <a:rPr lang="en-US" sz="2400" dirty="0" smtClean="0"/>
              <a:t> </a:t>
            </a:r>
            <a:r>
              <a:rPr lang="en-US" sz="2400" dirty="0" err="1" smtClean="0"/>
              <a:t>việc</a:t>
            </a:r>
            <a:r>
              <a:rPr lang="en-US" sz="2400" dirty="0" smtClean="0"/>
              <a:t> </a:t>
            </a:r>
            <a:r>
              <a:rPr lang="en-US" sz="2400" dirty="0" err="1" smtClean="0"/>
              <a:t>tại</a:t>
            </a:r>
            <a:r>
              <a:rPr lang="en-US" sz="2400" dirty="0" smtClean="0"/>
              <a:t> </a:t>
            </a:r>
            <a:r>
              <a:rPr lang="en-US" sz="2400" dirty="0" err="1" smtClean="0"/>
              <a:t>trường</a:t>
            </a:r>
            <a:r>
              <a:rPr lang="en-US" sz="2400" dirty="0" smtClean="0"/>
              <a:t> </a:t>
            </a:r>
            <a:r>
              <a:rPr lang="en-US" sz="2400" dirty="0" smtClean="0">
                <a:solidFill>
                  <a:srgbClr val="FFC000"/>
                </a:solidFill>
              </a:rPr>
              <a:t>Duration</a:t>
            </a:r>
            <a:r>
              <a:rPr lang="en-US" sz="2400" dirty="0" smtClean="0"/>
              <a:t>. </a:t>
            </a:r>
          </a:p>
          <a:p>
            <a:pPr>
              <a:buFont typeface="Wingdings" pitchFamily="2" charset="2"/>
              <a:buChar char="v"/>
            </a:pPr>
            <a:endParaRPr lang="en-US" sz="2400" b="0" dirty="0" smtClean="0"/>
          </a:p>
          <a:p>
            <a:pPr>
              <a:buNone/>
            </a:pPr>
            <a:endParaRPr lang="en-US" sz="2400" dirty="0"/>
          </a:p>
        </p:txBody>
      </p:sp>
      <p:pic>
        <p:nvPicPr>
          <p:cNvPr id="5" name="Picture 43" descr="087"/>
          <p:cNvPicPr>
            <a:picLocks noChangeAspect="1" noChangeArrowheads="1"/>
          </p:cNvPicPr>
          <p:nvPr/>
        </p:nvPicPr>
        <p:blipFill>
          <a:blip r:embed="rId3"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pic>
        <p:nvPicPr>
          <p:cNvPr id="124930" name="Picture 2"/>
          <p:cNvPicPr>
            <a:picLocks noChangeAspect="1" noChangeArrowheads="1"/>
          </p:cNvPicPr>
          <p:nvPr/>
        </p:nvPicPr>
        <p:blipFill>
          <a:blip r:embed="rId4" cstate="print"/>
          <a:srcRect/>
          <a:stretch>
            <a:fillRect/>
          </a:stretch>
        </p:blipFill>
        <p:spPr bwMode="auto">
          <a:xfrm>
            <a:off x="457200" y="2514600"/>
            <a:ext cx="8153400" cy="36195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81000"/>
            <a:ext cx="7696200" cy="563563"/>
          </a:xfrm>
        </p:spPr>
        <p:txBody>
          <a:bodyPr>
            <a:normAutofit fontScale="90000"/>
          </a:bodyPr>
          <a:lstStyle/>
          <a:p>
            <a:pPr algn="l"/>
            <a:r>
              <a:rPr lang="en-US" dirty="0" err="1" smtClean="0">
                <a:latin typeface="Constantia" pitchFamily="18" charset="0"/>
              </a:rPr>
              <a:t>Quản</a:t>
            </a:r>
            <a:r>
              <a:rPr lang="en-US" dirty="0" smtClean="0">
                <a:latin typeface="Constantia" pitchFamily="18" charset="0"/>
              </a:rPr>
              <a:t> </a:t>
            </a:r>
            <a:r>
              <a:rPr lang="en-US" dirty="0" err="1" smtClean="0">
                <a:latin typeface="Constantia" pitchFamily="18" charset="0"/>
              </a:rPr>
              <a:t>lý</a:t>
            </a:r>
            <a:r>
              <a:rPr lang="en-US" dirty="0" smtClean="0">
                <a:latin typeface="Constantia" pitchFamily="18" charset="0"/>
              </a:rPr>
              <a:t> </a:t>
            </a:r>
            <a:r>
              <a:rPr lang="en-US" dirty="0" err="1" smtClean="0">
                <a:latin typeface="Constantia" pitchFamily="18" charset="0"/>
              </a:rPr>
              <a:t>dự</a:t>
            </a:r>
            <a:r>
              <a:rPr lang="en-US" dirty="0" smtClean="0">
                <a:latin typeface="Constantia" pitchFamily="18" charset="0"/>
              </a:rPr>
              <a:t> </a:t>
            </a:r>
            <a:r>
              <a:rPr lang="en-US" dirty="0" err="1" smtClean="0">
                <a:latin typeface="Constantia" pitchFamily="18" charset="0"/>
              </a:rPr>
              <a:t>án</a:t>
            </a:r>
            <a:endParaRPr lang="en-US" dirty="0">
              <a:latin typeface="Constantia" pitchFamily="18" charset="0"/>
            </a:endParaRPr>
          </a:p>
        </p:txBody>
      </p:sp>
      <p:sp>
        <p:nvSpPr>
          <p:cNvPr id="4" name="Slide Number Placeholder 3"/>
          <p:cNvSpPr>
            <a:spLocks noGrp="1"/>
          </p:cNvSpPr>
          <p:nvPr>
            <p:ph type="sldNum" sz="quarter" idx="12"/>
          </p:nvPr>
        </p:nvSpPr>
        <p:spPr/>
        <p:txBody>
          <a:bodyPr/>
          <a:lstStyle/>
          <a:p>
            <a:pPr>
              <a:defRPr/>
            </a:pPr>
            <a:fld id="{7B4D9677-3FCD-49A3-A860-E6DAA8EF380E}" type="slidenum">
              <a:rPr lang="en-US" smtClean="0"/>
              <a:pPr>
                <a:defRPr/>
              </a:pPr>
              <a:t>5</a:t>
            </a:fld>
            <a:endParaRPr lang="en-US" dirty="0"/>
          </a:p>
        </p:txBody>
      </p:sp>
      <p:sp>
        <p:nvSpPr>
          <p:cNvPr id="3" name="Content Placeholder 2"/>
          <p:cNvSpPr>
            <a:spLocks noGrp="1"/>
          </p:cNvSpPr>
          <p:nvPr>
            <p:ph sz="quarter" idx="1"/>
          </p:nvPr>
        </p:nvSpPr>
        <p:spPr/>
        <p:txBody>
          <a:bodyPr>
            <a:normAutofit/>
          </a:bodyPr>
          <a:lstStyle/>
          <a:p>
            <a:pPr>
              <a:buFont typeface="Wingdings" pitchFamily="2" charset="2"/>
              <a:buChar char="v"/>
            </a:pPr>
            <a:r>
              <a:rPr lang="en-US" sz="2200" dirty="0" err="1" smtClean="0">
                <a:latin typeface="Constantia" pitchFamily="18" charset="0"/>
              </a:rPr>
              <a:t>Một</a:t>
            </a:r>
            <a:r>
              <a:rPr lang="en-US" sz="2200" dirty="0" smtClean="0">
                <a:latin typeface="Constantia" pitchFamily="18" charset="0"/>
              </a:rPr>
              <a:t> </a:t>
            </a:r>
            <a:r>
              <a:rPr lang="en-US" sz="2200" dirty="0" err="1" smtClean="0">
                <a:latin typeface="Constantia" pitchFamily="18" charset="0"/>
              </a:rPr>
              <a:t>hệ</a:t>
            </a:r>
            <a:r>
              <a:rPr lang="en-US" sz="2200" dirty="0" smtClean="0">
                <a:latin typeface="Constantia" pitchFamily="18" charset="0"/>
              </a:rPr>
              <a:t> </a:t>
            </a:r>
            <a:r>
              <a:rPr lang="en-US" sz="2200" dirty="0" err="1" smtClean="0">
                <a:latin typeface="Constantia" pitchFamily="18" charset="0"/>
              </a:rPr>
              <a:t>thống</a:t>
            </a:r>
            <a:r>
              <a:rPr lang="en-US" sz="2200" dirty="0" smtClean="0">
                <a:latin typeface="Constantia" pitchFamily="18" charset="0"/>
              </a:rPr>
              <a:t> </a:t>
            </a:r>
            <a:r>
              <a:rPr lang="en-US" sz="2200" dirty="0" err="1" smtClean="0">
                <a:latin typeface="Constantia" pitchFamily="18" charset="0"/>
              </a:rPr>
              <a:t>quản</a:t>
            </a:r>
            <a:r>
              <a:rPr lang="en-US" sz="2200" dirty="0" smtClean="0">
                <a:latin typeface="Constantia" pitchFamily="18" charset="0"/>
              </a:rPr>
              <a:t> </a:t>
            </a:r>
            <a:r>
              <a:rPr lang="en-US" sz="2200" dirty="0" err="1" smtClean="0">
                <a:latin typeface="Constantia" pitchFamily="18" charset="0"/>
              </a:rPr>
              <a:t>lý</a:t>
            </a:r>
            <a:r>
              <a:rPr lang="en-US" sz="2200" dirty="0" smtClean="0">
                <a:latin typeface="Constantia" pitchFamily="18" charset="0"/>
              </a:rPr>
              <a:t> </a:t>
            </a:r>
            <a:r>
              <a:rPr lang="en-US" sz="2200" dirty="0" err="1" smtClean="0">
                <a:latin typeface="Constantia" pitchFamily="18" charset="0"/>
              </a:rPr>
              <a:t>dự</a:t>
            </a:r>
            <a:r>
              <a:rPr lang="en-US" sz="2200" dirty="0" smtClean="0">
                <a:latin typeface="Constantia" pitchFamily="18" charset="0"/>
              </a:rPr>
              <a:t> </a:t>
            </a:r>
            <a:r>
              <a:rPr lang="en-US" sz="2200" dirty="0" err="1" smtClean="0">
                <a:latin typeface="Constantia" pitchFamily="18" charset="0"/>
              </a:rPr>
              <a:t>án</a:t>
            </a:r>
            <a:r>
              <a:rPr lang="en-US" sz="2200" dirty="0" smtClean="0">
                <a:latin typeface="Constantia" pitchFamily="18" charset="0"/>
              </a:rPr>
              <a:t> </a:t>
            </a:r>
            <a:r>
              <a:rPr lang="en-US" sz="2200" dirty="0" err="1" smtClean="0">
                <a:latin typeface="Constantia" pitchFamily="18" charset="0"/>
              </a:rPr>
              <a:t>tốt</a:t>
            </a:r>
            <a:r>
              <a:rPr lang="en-US" sz="2200" dirty="0" smtClean="0">
                <a:latin typeface="Constantia" pitchFamily="18" charset="0"/>
              </a:rPr>
              <a:t> </a:t>
            </a:r>
            <a:r>
              <a:rPr lang="en-US" sz="2200" dirty="0" err="1" smtClean="0">
                <a:latin typeface="Constantia" pitchFamily="18" charset="0"/>
              </a:rPr>
              <a:t>phải</a:t>
            </a:r>
            <a:r>
              <a:rPr lang="en-US" sz="2200" dirty="0" smtClean="0">
                <a:latin typeface="Constantia" pitchFamily="18" charset="0"/>
              </a:rPr>
              <a:t> </a:t>
            </a:r>
            <a:r>
              <a:rPr lang="en-US" sz="2200" dirty="0" err="1" smtClean="0">
                <a:latin typeface="Constantia" pitchFamily="18" charset="0"/>
              </a:rPr>
              <a:t>giải</a:t>
            </a:r>
            <a:r>
              <a:rPr lang="en-US" sz="2200" dirty="0" smtClean="0">
                <a:latin typeface="Constantia" pitchFamily="18" charset="0"/>
              </a:rPr>
              <a:t> </a:t>
            </a:r>
            <a:r>
              <a:rPr lang="en-US" sz="2200" dirty="0" err="1" smtClean="0">
                <a:latin typeface="Constantia" pitchFamily="18" charset="0"/>
              </a:rPr>
              <a:t>đáp</a:t>
            </a:r>
            <a:r>
              <a:rPr lang="en-US" sz="2200" dirty="0" smtClean="0">
                <a:latin typeface="Constantia" pitchFamily="18" charset="0"/>
              </a:rPr>
              <a:t> </a:t>
            </a:r>
            <a:r>
              <a:rPr lang="en-US" sz="2200" dirty="0" err="1" smtClean="0">
                <a:latin typeface="Constantia" pitchFamily="18" charset="0"/>
              </a:rPr>
              <a:t>được</a:t>
            </a:r>
            <a:r>
              <a:rPr lang="en-US" sz="2200" dirty="0" smtClean="0">
                <a:latin typeface="Constantia" pitchFamily="18" charset="0"/>
              </a:rPr>
              <a:t> </a:t>
            </a:r>
            <a:r>
              <a:rPr lang="en-US" sz="2200" dirty="0" err="1" smtClean="0">
                <a:latin typeface="Constantia" pitchFamily="18" charset="0"/>
              </a:rPr>
              <a:t>các</a:t>
            </a:r>
            <a:r>
              <a:rPr lang="en-US" sz="2200" dirty="0" smtClean="0">
                <a:latin typeface="Constantia" pitchFamily="18" charset="0"/>
              </a:rPr>
              <a:t> </a:t>
            </a:r>
            <a:r>
              <a:rPr lang="en-US" sz="2200" dirty="0" err="1" smtClean="0">
                <a:latin typeface="Constantia" pitchFamily="18" charset="0"/>
              </a:rPr>
              <a:t>vấn</a:t>
            </a:r>
            <a:r>
              <a:rPr lang="en-US" sz="2200" dirty="0" smtClean="0">
                <a:latin typeface="Constantia" pitchFamily="18" charset="0"/>
              </a:rPr>
              <a:t> </a:t>
            </a:r>
            <a:r>
              <a:rPr lang="en-US" sz="2200" dirty="0" err="1" smtClean="0">
                <a:latin typeface="Constantia" pitchFamily="18" charset="0"/>
              </a:rPr>
              <a:t>đề</a:t>
            </a:r>
            <a:r>
              <a:rPr lang="en-US" sz="2200" dirty="0" smtClean="0">
                <a:latin typeface="Constantia" pitchFamily="18" charset="0"/>
              </a:rPr>
              <a:t>:</a:t>
            </a:r>
          </a:p>
          <a:p>
            <a:pPr>
              <a:buNone/>
            </a:pPr>
            <a:endParaRPr lang="en-US" sz="2400" dirty="0" smtClean="0">
              <a:latin typeface="Constantia" pitchFamily="18" charset="0"/>
            </a:endParaRPr>
          </a:p>
          <a:p>
            <a:pPr lvl="1">
              <a:buFont typeface="Wingdings 2" pitchFamily="18" charset="2"/>
              <a:buChar char=""/>
            </a:pPr>
            <a:r>
              <a:rPr lang="en-US" sz="2400" dirty="0" err="1" smtClean="0">
                <a:latin typeface="Constantia" pitchFamily="18" charset="0"/>
              </a:rPr>
              <a:t>Danh</a:t>
            </a:r>
            <a:r>
              <a:rPr lang="en-US" sz="2400" dirty="0" smtClean="0">
                <a:latin typeface="Constantia" pitchFamily="18" charset="0"/>
              </a:rPr>
              <a:t> </a:t>
            </a:r>
            <a:r>
              <a:rPr lang="en-US" sz="2400" dirty="0" err="1" smtClean="0">
                <a:latin typeface="Constantia" pitchFamily="18" charset="0"/>
              </a:rPr>
              <a:t>sách</a:t>
            </a:r>
            <a:r>
              <a:rPr lang="en-US" sz="2400" dirty="0" smtClean="0">
                <a:latin typeface="Constantia" pitchFamily="18" charset="0"/>
              </a:rPr>
              <a:t> </a:t>
            </a:r>
            <a:r>
              <a:rPr lang="en-US" sz="2400" dirty="0" err="1" smtClean="0">
                <a:latin typeface="Constantia" pitchFamily="18" charset="0"/>
              </a:rPr>
              <a:t>công</a:t>
            </a:r>
            <a:r>
              <a:rPr lang="en-US" sz="2400" dirty="0" smtClean="0">
                <a:latin typeface="Constantia" pitchFamily="18" charset="0"/>
              </a:rPr>
              <a:t> </a:t>
            </a:r>
            <a:r>
              <a:rPr lang="en-US" sz="2400" dirty="0" err="1" smtClean="0">
                <a:latin typeface="Constantia" pitchFamily="18" charset="0"/>
              </a:rPr>
              <a:t>việc</a:t>
            </a:r>
            <a:r>
              <a:rPr lang="en-US" sz="2400" dirty="0" smtClean="0">
                <a:latin typeface="Constantia" pitchFamily="18" charset="0"/>
              </a:rPr>
              <a:t> </a:t>
            </a:r>
          </a:p>
          <a:p>
            <a:pPr lvl="1">
              <a:buFont typeface="Wingdings 2" pitchFamily="18" charset="2"/>
              <a:buChar char=""/>
            </a:pPr>
            <a:r>
              <a:rPr lang="en-US" sz="2400" dirty="0" err="1" smtClean="0">
                <a:latin typeface="Constantia" pitchFamily="18" charset="0"/>
              </a:rPr>
              <a:t>Thời</a:t>
            </a:r>
            <a:r>
              <a:rPr lang="en-US" sz="2400" dirty="0" smtClean="0">
                <a:latin typeface="Constantia" pitchFamily="18" charset="0"/>
              </a:rPr>
              <a:t> </a:t>
            </a:r>
            <a:r>
              <a:rPr lang="en-US" sz="2400" dirty="0" err="1" smtClean="0">
                <a:latin typeface="Constantia" pitchFamily="18" charset="0"/>
              </a:rPr>
              <a:t>gian</a:t>
            </a:r>
            <a:r>
              <a:rPr lang="en-US" sz="2400" dirty="0" smtClean="0">
                <a:latin typeface="Constantia" pitchFamily="18" charset="0"/>
              </a:rPr>
              <a:t> </a:t>
            </a:r>
          </a:p>
          <a:p>
            <a:pPr lvl="1">
              <a:buFont typeface="Wingdings 2" pitchFamily="18" charset="2"/>
              <a:buChar char=""/>
            </a:pPr>
            <a:r>
              <a:rPr lang="en-US" sz="2400" dirty="0" err="1" smtClean="0">
                <a:latin typeface="Constantia" pitchFamily="18" charset="0"/>
              </a:rPr>
              <a:t>Tài</a:t>
            </a:r>
            <a:r>
              <a:rPr lang="en-US" sz="2400" dirty="0" smtClean="0">
                <a:latin typeface="Constantia" pitchFamily="18" charset="0"/>
              </a:rPr>
              <a:t> </a:t>
            </a:r>
            <a:r>
              <a:rPr lang="en-US" sz="2400" dirty="0" err="1" smtClean="0">
                <a:latin typeface="Constantia" pitchFamily="18" charset="0"/>
              </a:rPr>
              <a:t>nguyên</a:t>
            </a:r>
            <a:r>
              <a:rPr lang="en-US" sz="2400" dirty="0" smtClean="0">
                <a:latin typeface="Constantia" pitchFamily="18" charset="0"/>
              </a:rPr>
              <a:t> </a:t>
            </a:r>
          </a:p>
          <a:p>
            <a:pPr lvl="1">
              <a:buFont typeface="Wingdings 2" pitchFamily="18" charset="2"/>
              <a:buChar char=""/>
            </a:pPr>
            <a:r>
              <a:rPr lang="en-US" sz="2400" dirty="0" smtClean="0">
                <a:latin typeface="Constantia" pitchFamily="18" charset="0"/>
              </a:rPr>
              <a:t>Chi </a:t>
            </a:r>
            <a:r>
              <a:rPr lang="en-US" sz="2400" dirty="0" err="1" smtClean="0">
                <a:latin typeface="Constantia" pitchFamily="18" charset="0"/>
              </a:rPr>
              <a:t>phí</a:t>
            </a:r>
            <a:endParaRPr lang="en-US" sz="2400" dirty="0" smtClean="0">
              <a:latin typeface="Constantia" pitchFamily="18" charset="0"/>
            </a:endParaRPr>
          </a:p>
          <a:p>
            <a:pPr lvl="1">
              <a:buFont typeface="Wingdings 2" pitchFamily="18" charset="2"/>
              <a:buChar char=""/>
            </a:pPr>
            <a:r>
              <a:rPr lang="en-US" sz="2400" dirty="0" err="1" smtClean="0">
                <a:latin typeface="Constantia" pitchFamily="18" charset="0"/>
              </a:rPr>
              <a:t>Rủi</a:t>
            </a:r>
            <a:r>
              <a:rPr lang="en-US" sz="2400" dirty="0" smtClean="0">
                <a:latin typeface="Constantia" pitchFamily="18" charset="0"/>
              </a:rPr>
              <a:t> </a:t>
            </a:r>
            <a:r>
              <a:rPr lang="en-US" sz="2400" dirty="0" err="1" smtClean="0">
                <a:latin typeface="Constantia" pitchFamily="18" charset="0"/>
              </a:rPr>
              <a:t>ro</a:t>
            </a:r>
            <a:endParaRPr lang="en-US" sz="2400" dirty="0" smtClean="0">
              <a:latin typeface="Constantia" pitchFamily="18" charset="0"/>
            </a:endParaRPr>
          </a:p>
          <a:p>
            <a:pPr lvl="1">
              <a:buFont typeface="Wingdings 2" pitchFamily="18" charset="2"/>
              <a:buChar char=""/>
            </a:pPr>
            <a:r>
              <a:rPr lang="en-US" sz="2400" dirty="0" err="1" smtClean="0">
                <a:latin typeface="Constantia" pitchFamily="18" charset="0"/>
              </a:rPr>
              <a:t>Trao</a:t>
            </a:r>
            <a:r>
              <a:rPr lang="en-US" sz="2400" dirty="0" smtClean="0">
                <a:latin typeface="Constantia" pitchFamily="18" charset="0"/>
              </a:rPr>
              <a:t> </a:t>
            </a:r>
            <a:r>
              <a:rPr lang="en-US" sz="2400" dirty="0" err="1" smtClean="0">
                <a:latin typeface="Constantia" pitchFamily="18" charset="0"/>
              </a:rPr>
              <a:t>đổi</a:t>
            </a:r>
            <a:r>
              <a:rPr lang="en-US" sz="2400" dirty="0" smtClean="0">
                <a:latin typeface="Constantia" pitchFamily="18" charset="0"/>
              </a:rPr>
              <a:t> </a:t>
            </a:r>
            <a:r>
              <a:rPr lang="en-US" sz="2400" dirty="0" err="1" smtClean="0">
                <a:latin typeface="Constantia" pitchFamily="18" charset="0"/>
              </a:rPr>
              <a:t>thông</a:t>
            </a:r>
            <a:r>
              <a:rPr lang="en-US" sz="2400" dirty="0" smtClean="0">
                <a:latin typeface="Constantia" pitchFamily="18" charset="0"/>
              </a:rPr>
              <a:t> tin </a:t>
            </a:r>
            <a:r>
              <a:rPr lang="en-US" sz="2400" dirty="0" err="1" smtClean="0">
                <a:latin typeface="Constantia" pitchFamily="18" charset="0"/>
              </a:rPr>
              <a:t>dự</a:t>
            </a:r>
            <a:r>
              <a:rPr lang="en-US" sz="2400" dirty="0" smtClean="0">
                <a:latin typeface="Constantia" pitchFamily="18" charset="0"/>
              </a:rPr>
              <a:t> </a:t>
            </a:r>
            <a:r>
              <a:rPr lang="en-US" sz="2400" dirty="0" err="1" smtClean="0">
                <a:latin typeface="Constantia" pitchFamily="18" charset="0"/>
              </a:rPr>
              <a:t>án</a:t>
            </a:r>
            <a:endParaRPr lang="en-US" sz="2400" dirty="0" smtClean="0">
              <a:latin typeface="Constantia" pitchFamily="18" charset="0"/>
            </a:endParaRPr>
          </a:p>
          <a:p>
            <a:pPr>
              <a:buNone/>
            </a:pPr>
            <a:endParaRPr lang="en-US" sz="2400" b="0" dirty="0"/>
          </a:p>
        </p:txBody>
      </p:sp>
      <p:pic>
        <p:nvPicPr>
          <p:cNvPr id="10" name="Picture 43" descr="087"/>
          <p:cNvPicPr>
            <a:picLocks noChangeAspect="1" noChangeArrowheads="1"/>
          </p:cNvPicPr>
          <p:nvPr/>
        </p:nvPicPr>
        <p:blipFill>
          <a:blip r:embed="rId3" cstate="print"/>
          <a:srcRect/>
          <a:stretch>
            <a:fillRect/>
          </a:stretch>
        </p:blipFill>
        <p:spPr bwMode="auto">
          <a:xfrm>
            <a:off x="76200" y="152400"/>
            <a:ext cx="688115" cy="762000"/>
          </a:xfrm>
          <a:prstGeom prst="rect">
            <a:avLst/>
          </a:prstGeom>
          <a:noFill/>
          <a:ln w="9525">
            <a:noFill/>
            <a:miter lim="800000"/>
            <a:headEnd/>
            <a:tailEnd/>
          </a:ln>
        </p:spPr>
      </p:pic>
      <p:cxnSp>
        <p:nvCxnSpPr>
          <p:cNvPr id="6" name="Straight Connector 5"/>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8" presetClass="entr" presetSubtype="0" accel="10000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strVal val="#ppt_w*2.5"/>
                                          </p:val>
                                        </p:tav>
                                        <p:tav tm="100000">
                                          <p:val>
                                            <p:strVal val="#ppt_w"/>
                                          </p:val>
                                        </p:tav>
                                      </p:tavLst>
                                    </p:anim>
                                    <p:anim calcmode="lin" valueType="num">
                                      <p:cBhvr>
                                        <p:cTn id="8" dur="500" fill="hold"/>
                                        <p:tgtEl>
                                          <p:spTgt spid="3">
                                            <p:txEl>
                                              <p:pRg st="0" end="0"/>
                                            </p:txEl>
                                          </p:spTgt>
                                        </p:tgtEl>
                                        <p:attrNameLst>
                                          <p:attrName>ppt_h</p:attrName>
                                        </p:attrNameLst>
                                      </p:cBhvr>
                                      <p:tavLst>
                                        <p:tav tm="0">
                                          <p:val>
                                            <p:strVal val="#ppt_h*0.01"/>
                                          </p:val>
                                        </p:tav>
                                        <p:tav tm="100000">
                                          <p:val>
                                            <p:strVal val="#ppt_h"/>
                                          </p:val>
                                        </p:tav>
                                      </p:tavLst>
                                    </p:anim>
                                    <p:anim calcmode="lin" valueType="num">
                                      <p:cBhvr>
                                        <p:cTn id="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0" dur="500" fill="hold"/>
                                        <p:tgtEl>
                                          <p:spTgt spid="3">
                                            <p:txEl>
                                              <p:pRg st="0" end="0"/>
                                            </p:txEl>
                                          </p:spTgt>
                                        </p:tgtEl>
                                        <p:attrNameLst>
                                          <p:attrName>ppt_y</p:attrName>
                                        </p:attrNameLst>
                                      </p:cBhvr>
                                      <p:tavLst>
                                        <p:tav tm="0">
                                          <p:val>
                                            <p:strVal val="#ppt_h+1"/>
                                          </p:val>
                                        </p:tav>
                                        <p:tav tm="100000">
                                          <p:val>
                                            <p:strVal val="#ppt_y"/>
                                          </p:val>
                                        </p:tav>
                                      </p:tavLst>
                                    </p:anim>
                                    <p:animEffect transition="in" filter="fade">
                                      <p:cBhvr>
                                        <p:cTn id="11" dur="500"/>
                                        <p:tgtEl>
                                          <p:spTgt spid="3">
                                            <p:txEl>
                                              <p:pRg st="0" end="0"/>
                                            </p:txEl>
                                          </p:spTgt>
                                        </p:tgtEl>
                                      </p:cBhvr>
                                    </p:animEffect>
                                  </p:childTnLst>
                                </p:cTn>
                              </p:par>
                              <p:par>
                                <p:cTn id="12" presetID="58" presetClass="entr" presetSubtype="0" accel="100000" fill="hold"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 calcmode="lin" valueType="num">
                                      <p:cBhvr>
                                        <p:cTn id="14" dur="500" fill="hold"/>
                                        <p:tgtEl>
                                          <p:spTgt spid="3">
                                            <p:txEl>
                                              <p:pRg st="2" end="2"/>
                                            </p:txEl>
                                          </p:spTgt>
                                        </p:tgtEl>
                                        <p:attrNameLst>
                                          <p:attrName>ppt_w</p:attrName>
                                        </p:attrNameLst>
                                      </p:cBhvr>
                                      <p:tavLst>
                                        <p:tav tm="0">
                                          <p:val>
                                            <p:strVal val="#ppt_w*2.5"/>
                                          </p:val>
                                        </p:tav>
                                        <p:tav tm="100000">
                                          <p:val>
                                            <p:strVal val="#ppt_w"/>
                                          </p:val>
                                        </p:tav>
                                      </p:tavLst>
                                    </p:anim>
                                    <p:anim calcmode="lin" valueType="num">
                                      <p:cBhvr>
                                        <p:cTn id="15" dur="500" fill="hold"/>
                                        <p:tgtEl>
                                          <p:spTgt spid="3">
                                            <p:txEl>
                                              <p:pRg st="2" end="2"/>
                                            </p:txEl>
                                          </p:spTgt>
                                        </p:tgtEl>
                                        <p:attrNameLst>
                                          <p:attrName>ppt_h</p:attrName>
                                        </p:attrNameLst>
                                      </p:cBhvr>
                                      <p:tavLst>
                                        <p:tav tm="0">
                                          <p:val>
                                            <p:strVal val="#ppt_h*0.01"/>
                                          </p:val>
                                        </p:tav>
                                        <p:tav tm="100000">
                                          <p:val>
                                            <p:strVal val="#ppt_h"/>
                                          </p:val>
                                        </p:tav>
                                      </p:tavLst>
                                    </p:anim>
                                    <p:anim calcmode="lin" valueType="num">
                                      <p:cBhvr>
                                        <p:cTn id="1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7" dur="500" fill="hold"/>
                                        <p:tgtEl>
                                          <p:spTgt spid="3">
                                            <p:txEl>
                                              <p:pRg st="2" end="2"/>
                                            </p:txEl>
                                          </p:spTgt>
                                        </p:tgtEl>
                                        <p:attrNameLst>
                                          <p:attrName>ppt_y</p:attrName>
                                        </p:attrNameLst>
                                      </p:cBhvr>
                                      <p:tavLst>
                                        <p:tav tm="0">
                                          <p:val>
                                            <p:strVal val="#ppt_h+1"/>
                                          </p:val>
                                        </p:tav>
                                        <p:tav tm="100000">
                                          <p:val>
                                            <p:strVal val="#ppt_y"/>
                                          </p:val>
                                        </p:tav>
                                      </p:tavLst>
                                    </p:anim>
                                    <p:animEffect transition="in" filter="fade">
                                      <p:cBhvr>
                                        <p:cTn id="18" dur="500"/>
                                        <p:tgtEl>
                                          <p:spTgt spid="3">
                                            <p:txEl>
                                              <p:pRg st="2" end="2"/>
                                            </p:txEl>
                                          </p:spTgt>
                                        </p:tgtEl>
                                      </p:cBhvr>
                                    </p:animEffect>
                                  </p:childTnLst>
                                </p:cTn>
                              </p:par>
                              <p:par>
                                <p:cTn id="19" presetID="58" presetClass="entr" presetSubtype="0" accel="10000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p:cTn id="21" dur="500" fill="hold"/>
                                        <p:tgtEl>
                                          <p:spTgt spid="3">
                                            <p:txEl>
                                              <p:pRg st="3" end="3"/>
                                            </p:txEl>
                                          </p:spTgt>
                                        </p:tgtEl>
                                        <p:attrNameLst>
                                          <p:attrName>ppt_w</p:attrName>
                                        </p:attrNameLst>
                                      </p:cBhvr>
                                      <p:tavLst>
                                        <p:tav tm="0">
                                          <p:val>
                                            <p:strVal val="#ppt_w*2.5"/>
                                          </p:val>
                                        </p:tav>
                                        <p:tav tm="100000">
                                          <p:val>
                                            <p:strVal val="#ppt_w"/>
                                          </p:val>
                                        </p:tav>
                                      </p:tavLst>
                                    </p:anim>
                                    <p:anim calcmode="lin" valueType="num">
                                      <p:cBhvr>
                                        <p:cTn id="22" dur="500" fill="hold"/>
                                        <p:tgtEl>
                                          <p:spTgt spid="3">
                                            <p:txEl>
                                              <p:pRg st="3" end="3"/>
                                            </p:txEl>
                                          </p:spTgt>
                                        </p:tgtEl>
                                        <p:attrNameLst>
                                          <p:attrName>ppt_h</p:attrName>
                                        </p:attrNameLst>
                                      </p:cBhvr>
                                      <p:tavLst>
                                        <p:tav tm="0">
                                          <p:val>
                                            <p:strVal val="#ppt_h*0.01"/>
                                          </p:val>
                                        </p:tav>
                                        <p:tav tm="100000">
                                          <p:val>
                                            <p:strVal val="#ppt_h"/>
                                          </p:val>
                                        </p:tav>
                                      </p:tavLst>
                                    </p:anim>
                                    <p:anim calcmode="lin" valueType="num">
                                      <p:cBhvr>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500" fill="hold"/>
                                        <p:tgtEl>
                                          <p:spTgt spid="3">
                                            <p:txEl>
                                              <p:pRg st="3" end="3"/>
                                            </p:txEl>
                                          </p:spTgt>
                                        </p:tgtEl>
                                        <p:attrNameLst>
                                          <p:attrName>ppt_y</p:attrName>
                                        </p:attrNameLst>
                                      </p:cBhvr>
                                      <p:tavLst>
                                        <p:tav tm="0">
                                          <p:val>
                                            <p:strVal val="#ppt_h+1"/>
                                          </p:val>
                                        </p:tav>
                                        <p:tav tm="100000">
                                          <p:val>
                                            <p:strVal val="#ppt_y"/>
                                          </p:val>
                                        </p:tav>
                                      </p:tavLst>
                                    </p:anim>
                                    <p:animEffect transition="in" filter="fade">
                                      <p:cBhvr>
                                        <p:cTn id="25" dur="500"/>
                                        <p:tgtEl>
                                          <p:spTgt spid="3">
                                            <p:txEl>
                                              <p:pRg st="3" end="3"/>
                                            </p:txEl>
                                          </p:spTgt>
                                        </p:tgtEl>
                                      </p:cBhvr>
                                    </p:animEffect>
                                  </p:childTnLst>
                                </p:cTn>
                              </p:par>
                              <p:par>
                                <p:cTn id="26" presetID="58" presetClass="entr" presetSubtype="0" accel="100000" fill="hold"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 calcmode="lin" valueType="num">
                                      <p:cBhvr>
                                        <p:cTn id="28" dur="500" fill="hold"/>
                                        <p:tgtEl>
                                          <p:spTgt spid="3">
                                            <p:txEl>
                                              <p:pRg st="4" end="4"/>
                                            </p:txEl>
                                          </p:spTgt>
                                        </p:tgtEl>
                                        <p:attrNameLst>
                                          <p:attrName>ppt_w</p:attrName>
                                        </p:attrNameLst>
                                      </p:cBhvr>
                                      <p:tavLst>
                                        <p:tav tm="0">
                                          <p:val>
                                            <p:strVal val="#ppt_w*2.5"/>
                                          </p:val>
                                        </p:tav>
                                        <p:tav tm="100000">
                                          <p:val>
                                            <p:strVal val="#ppt_w"/>
                                          </p:val>
                                        </p:tav>
                                      </p:tavLst>
                                    </p:anim>
                                    <p:anim calcmode="lin" valueType="num">
                                      <p:cBhvr>
                                        <p:cTn id="29" dur="500" fill="hold"/>
                                        <p:tgtEl>
                                          <p:spTgt spid="3">
                                            <p:txEl>
                                              <p:pRg st="4" end="4"/>
                                            </p:txEl>
                                          </p:spTgt>
                                        </p:tgtEl>
                                        <p:attrNameLst>
                                          <p:attrName>ppt_h</p:attrName>
                                        </p:attrNameLst>
                                      </p:cBhvr>
                                      <p:tavLst>
                                        <p:tav tm="0">
                                          <p:val>
                                            <p:strVal val="#ppt_h*0.01"/>
                                          </p:val>
                                        </p:tav>
                                        <p:tav tm="100000">
                                          <p:val>
                                            <p:strVal val="#ppt_h"/>
                                          </p:val>
                                        </p:tav>
                                      </p:tavLst>
                                    </p:anim>
                                    <p:anim calcmode="lin" valueType="num">
                                      <p:cBhvr>
                                        <p:cTn id="30"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500" fill="hold"/>
                                        <p:tgtEl>
                                          <p:spTgt spid="3">
                                            <p:txEl>
                                              <p:pRg st="4" end="4"/>
                                            </p:txEl>
                                          </p:spTgt>
                                        </p:tgtEl>
                                        <p:attrNameLst>
                                          <p:attrName>ppt_y</p:attrName>
                                        </p:attrNameLst>
                                      </p:cBhvr>
                                      <p:tavLst>
                                        <p:tav tm="0">
                                          <p:val>
                                            <p:strVal val="#ppt_h+1"/>
                                          </p:val>
                                        </p:tav>
                                        <p:tav tm="100000">
                                          <p:val>
                                            <p:strVal val="#ppt_y"/>
                                          </p:val>
                                        </p:tav>
                                      </p:tavLst>
                                    </p:anim>
                                    <p:animEffect transition="in" filter="fade">
                                      <p:cBhvr>
                                        <p:cTn id="32" dur="500"/>
                                        <p:tgtEl>
                                          <p:spTgt spid="3">
                                            <p:txEl>
                                              <p:pRg st="4" end="4"/>
                                            </p:txEl>
                                          </p:spTgt>
                                        </p:tgtEl>
                                      </p:cBhvr>
                                    </p:animEffect>
                                  </p:childTnLst>
                                </p:cTn>
                              </p:par>
                              <p:par>
                                <p:cTn id="33" presetID="58" presetClass="entr" presetSubtype="0" accel="100000"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p:cTn id="35" dur="500" fill="hold"/>
                                        <p:tgtEl>
                                          <p:spTgt spid="3">
                                            <p:txEl>
                                              <p:pRg st="5" end="5"/>
                                            </p:txEl>
                                          </p:spTgt>
                                        </p:tgtEl>
                                        <p:attrNameLst>
                                          <p:attrName>ppt_w</p:attrName>
                                        </p:attrNameLst>
                                      </p:cBhvr>
                                      <p:tavLst>
                                        <p:tav tm="0">
                                          <p:val>
                                            <p:strVal val="#ppt_w*2.5"/>
                                          </p:val>
                                        </p:tav>
                                        <p:tav tm="100000">
                                          <p:val>
                                            <p:strVal val="#ppt_w"/>
                                          </p:val>
                                        </p:tav>
                                      </p:tavLst>
                                    </p:anim>
                                    <p:anim calcmode="lin" valueType="num">
                                      <p:cBhvr>
                                        <p:cTn id="36" dur="500" fill="hold"/>
                                        <p:tgtEl>
                                          <p:spTgt spid="3">
                                            <p:txEl>
                                              <p:pRg st="5" end="5"/>
                                            </p:txEl>
                                          </p:spTgt>
                                        </p:tgtEl>
                                        <p:attrNameLst>
                                          <p:attrName>ppt_h</p:attrName>
                                        </p:attrNameLst>
                                      </p:cBhvr>
                                      <p:tavLst>
                                        <p:tav tm="0">
                                          <p:val>
                                            <p:strVal val="#ppt_h*0.01"/>
                                          </p:val>
                                        </p:tav>
                                        <p:tav tm="100000">
                                          <p:val>
                                            <p:strVal val="#ppt_h"/>
                                          </p:val>
                                        </p:tav>
                                      </p:tavLst>
                                    </p:anim>
                                    <p:anim calcmode="lin" valueType="num">
                                      <p:cBhvr>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500" fill="hold"/>
                                        <p:tgtEl>
                                          <p:spTgt spid="3">
                                            <p:txEl>
                                              <p:pRg st="5" end="5"/>
                                            </p:txEl>
                                          </p:spTgt>
                                        </p:tgtEl>
                                        <p:attrNameLst>
                                          <p:attrName>ppt_y</p:attrName>
                                        </p:attrNameLst>
                                      </p:cBhvr>
                                      <p:tavLst>
                                        <p:tav tm="0">
                                          <p:val>
                                            <p:strVal val="#ppt_h+1"/>
                                          </p:val>
                                        </p:tav>
                                        <p:tav tm="100000">
                                          <p:val>
                                            <p:strVal val="#ppt_y"/>
                                          </p:val>
                                        </p:tav>
                                      </p:tavLst>
                                    </p:anim>
                                    <p:animEffect transition="in" filter="fade">
                                      <p:cBhvr>
                                        <p:cTn id="39" dur="500"/>
                                        <p:tgtEl>
                                          <p:spTgt spid="3">
                                            <p:txEl>
                                              <p:pRg st="5" end="5"/>
                                            </p:txEl>
                                          </p:spTgt>
                                        </p:tgtEl>
                                      </p:cBhvr>
                                    </p:animEffect>
                                  </p:childTnLst>
                                </p:cTn>
                              </p:par>
                              <p:par>
                                <p:cTn id="40" presetID="58" presetClass="entr" presetSubtype="0" accel="100000" fill="hold" nodeType="with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 calcmode="lin" valueType="num">
                                      <p:cBhvr>
                                        <p:cTn id="42" dur="500" fill="hold"/>
                                        <p:tgtEl>
                                          <p:spTgt spid="3">
                                            <p:txEl>
                                              <p:pRg st="6" end="6"/>
                                            </p:txEl>
                                          </p:spTgt>
                                        </p:tgtEl>
                                        <p:attrNameLst>
                                          <p:attrName>ppt_w</p:attrName>
                                        </p:attrNameLst>
                                      </p:cBhvr>
                                      <p:tavLst>
                                        <p:tav tm="0">
                                          <p:val>
                                            <p:strVal val="#ppt_w*2.5"/>
                                          </p:val>
                                        </p:tav>
                                        <p:tav tm="100000">
                                          <p:val>
                                            <p:strVal val="#ppt_w"/>
                                          </p:val>
                                        </p:tav>
                                      </p:tavLst>
                                    </p:anim>
                                    <p:anim calcmode="lin" valueType="num">
                                      <p:cBhvr>
                                        <p:cTn id="43" dur="500" fill="hold"/>
                                        <p:tgtEl>
                                          <p:spTgt spid="3">
                                            <p:txEl>
                                              <p:pRg st="6" end="6"/>
                                            </p:txEl>
                                          </p:spTgt>
                                        </p:tgtEl>
                                        <p:attrNameLst>
                                          <p:attrName>ppt_h</p:attrName>
                                        </p:attrNameLst>
                                      </p:cBhvr>
                                      <p:tavLst>
                                        <p:tav tm="0">
                                          <p:val>
                                            <p:strVal val="#ppt_h*0.01"/>
                                          </p:val>
                                        </p:tav>
                                        <p:tav tm="100000">
                                          <p:val>
                                            <p:strVal val="#ppt_h"/>
                                          </p:val>
                                        </p:tav>
                                      </p:tavLst>
                                    </p:anim>
                                    <p:anim calcmode="lin" valueType="num">
                                      <p:cBhvr>
                                        <p:cTn id="44"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5" dur="500" fill="hold"/>
                                        <p:tgtEl>
                                          <p:spTgt spid="3">
                                            <p:txEl>
                                              <p:pRg st="6" end="6"/>
                                            </p:txEl>
                                          </p:spTgt>
                                        </p:tgtEl>
                                        <p:attrNameLst>
                                          <p:attrName>ppt_y</p:attrName>
                                        </p:attrNameLst>
                                      </p:cBhvr>
                                      <p:tavLst>
                                        <p:tav tm="0">
                                          <p:val>
                                            <p:strVal val="#ppt_h+1"/>
                                          </p:val>
                                        </p:tav>
                                        <p:tav tm="100000">
                                          <p:val>
                                            <p:strVal val="#ppt_y"/>
                                          </p:val>
                                        </p:tav>
                                      </p:tavLst>
                                    </p:anim>
                                    <p:animEffect transition="in" filter="fade">
                                      <p:cBhvr>
                                        <p:cTn id="46" dur="500"/>
                                        <p:tgtEl>
                                          <p:spTgt spid="3">
                                            <p:txEl>
                                              <p:pRg st="6" end="6"/>
                                            </p:txEl>
                                          </p:spTgt>
                                        </p:tgtEl>
                                      </p:cBhvr>
                                    </p:animEffect>
                                  </p:childTnLst>
                                </p:cTn>
                              </p:par>
                              <p:par>
                                <p:cTn id="47" presetID="58" presetClass="entr" presetSubtype="0" accel="100000" fill="hold" nodeType="with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p:cTn id="49" dur="500" fill="hold"/>
                                        <p:tgtEl>
                                          <p:spTgt spid="3">
                                            <p:txEl>
                                              <p:pRg st="7" end="7"/>
                                            </p:txEl>
                                          </p:spTgt>
                                        </p:tgtEl>
                                        <p:attrNameLst>
                                          <p:attrName>ppt_w</p:attrName>
                                        </p:attrNameLst>
                                      </p:cBhvr>
                                      <p:tavLst>
                                        <p:tav tm="0">
                                          <p:val>
                                            <p:strVal val="#ppt_w*2.5"/>
                                          </p:val>
                                        </p:tav>
                                        <p:tav tm="100000">
                                          <p:val>
                                            <p:strVal val="#ppt_w"/>
                                          </p:val>
                                        </p:tav>
                                      </p:tavLst>
                                    </p:anim>
                                    <p:anim calcmode="lin" valueType="num">
                                      <p:cBhvr>
                                        <p:cTn id="50" dur="500" fill="hold"/>
                                        <p:tgtEl>
                                          <p:spTgt spid="3">
                                            <p:txEl>
                                              <p:pRg st="7" end="7"/>
                                            </p:txEl>
                                          </p:spTgt>
                                        </p:tgtEl>
                                        <p:attrNameLst>
                                          <p:attrName>ppt_h</p:attrName>
                                        </p:attrNameLst>
                                      </p:cBhvr>
                                      <p:tavLst>
                                        <p:tav tm="0">
                                          <p:val>
                                            <p:strVal val="#ppt_h*0.01"/>
                                          </p:val>
                                        </p:tav>
                                        <p:tav tm="100000">
                                          <p:val>
                                            <p:strVal val="#ppt_h"/>
                                          </p:val>
                                        </p:tav>
                                      </p:tavLst>
                                    </p:anim>
                                    <p:anim calcmode="lin" valueType="num">
                                      <p:cBhvr>
                                        <p:cTn id="5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2" dur="500" fill="hold"/>
                                        <p:tgtEl>
                                          <p:spTgt spid="3">
                                            <p:txEl>
                                              <p:pRg st="7" end="7"/>
                                            </p:txEl>
                                          </p:spTgt>
                                        </p:tgtEl>
                                        <p:attrNameLst>
                                          <p:attrName>ppt_y</p:attrName>
                                        </p:attrNameLst>
                                      </p:cBhvr>
                                      <p:tavLst>
                                        <p:tav tm="0">
                                          <p:val>
                                            <p:strVal val="#ppt_h+1"/>
                                          </p:val>
                                        </p:tav>
                                        <p:tav tm="100000">
                                          <p:val>
                                            <p:strVal val="#ppt_y"/>
                                          </p:val>
                                        </p:tav>
                                      </p:tavLst>
                                    </p:anim>
                                    <p:animEffect transition="in" filter="fade">
                                      <p:cBhvr>
                                        <p:cTn id="5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Phân cấp công việc</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50</a:t>
            </a:fld>
            <a:endParaRPr lang="en-US" dirty="0"/>
          </a:p>
        </p:txBody>
      </p:sp>
      <p:sp>
        <p:nvSpPr>
          <p:cNvPr id="3" name="Content Placeholder 2"/>
          <p:cNvSpPr>
            <a:spLocks noGrp="1"/>
          </p:cNvSpPr>
          <p:nvPr>
            <p:ph sz="quarter" idx="1"/>
          </p:nvPr>
        </p:nvSpPr>
        <p:spPr>
          <a:xfrm>
            <a:off x="228600" y="1219200"/>
            <a:ext cx="8229600" cy="1752600"/>
          </a:xfrm>
        </p:spPr>
        <p:txBody>
          <a:bodyPr/>
          <a:lstStyle/>
          <a:p>
            <a:pPr>
              <a:buFont typeface="Wingdings" pitchFamily="2" charset="2"/>
              <a:buChar char="v"/>
            </a:pPr>
            <a:r>
              <a:rPr lang="en-US" b="0" dirty="0" smtClean="0"/>
              <a:t> </a:t>
            </a:r>
            <a:r>
              <a:rPr lang="en-US" sz="2400" b="0" dirty="0" err="1" smtClean="0"/>
              <a:t>Phân</a:t>
            </a:r>
            <a:r>
              <a:rPr lang="en-US" sz="2400" b="0" dirty="0" smtClean="0"/>
              <a:t> </a:t>
            </a:r>
            <a:r>
              <a:rPr lang="en-US" sz="2400" b="0" dirty="0" err="1" smtClean="0"/>
              <a:t>cấp</a:t>
            </a:r>
            <a:r>
              <a:rPr lang="en-US" sz="2400" b="0" dirty="0" smtClean="0"/>
              <a:t> </a:t>
            </a:r>
            <a:r>
              <a:rPr lang="en-US" sz="2400" b="0" dirty="0" err="1" smtClean="0"/>
              <a:t>giúp</a:t>
            </a:r>
            <a:r>
              <a:rPr lang="en-US" sz="2400" b="0" dirty="0" smtClean="0"/>
              <a:t> </a:t>
            </a:r>
            <a:r>
              <a:rPr lang="en-US" sz="2400" b="0" dirty="0" err="1" smtClean="0"/>
              <a:t>bạn</a:t>
            </a:r>
            <a:r>
              <a:rPr lang="en-US" sz="2400" b="0" dirty="0" smtClean="0"/>
              <a:t> </a:t>
            </a:r>
            <a:r>
              <a:rPr lang="en-US" sz="2400" b="0" dirty="0" err="1" smtClean="0"/>
              <a:t>tổ</a:t>
            </a:r>
            <a:r>
              <a:rPr lang="en-US" sz="2400" b="0" dirty="0" smtClean="0"/>
              <a:t> </a:t>
            </a:r>
            <a:r>
              <a:rPr lang="en-US" sz="2400" b="0" dirty="0" err="1" smtClean="0"/>
              <a:t>chức</a:t>
            </a:r>
            <a:r>
              <a:rPr lang="en-US" sz="2400" b="0" dirty="0" smtClean="0"/>
              <a:t> </a:t>
            </a:r>
            <a:r>
              <a:rPr lang="en-US" sz="2400" b="0" dirty="0" err="1" smtClean="0"/>
              <a:t>công</a:t>
            </a:r>
            <a:r>
              <a:rPr lang="en-US" sz="2400" b="0" dirty="0" smtClean="0"/>
              <a:t> </a:t>
            </a:r>
            <a:r>
              <a:rPr lang="en-US" sz="2400" b="0" dirty="0" err="1" smtClean="0"/>
              <a:t>việc</a:t>
            </a:r>
            <a:r>
              <a:rPr lang="en-US" sz="2400" b="0" dirty="0" smtClean="0"/>
              <a:t> </a:t>
            </a:r>
            <a:r>
              <a:rPr lang="en-US" sz="2400" b="0" dirty="0" err="1" smtClean="0"/>
              <a:t>thành</a:t>
            </a:r>
            <a:r>
              <a:rPr lang="en-US" sz="2400" b="0" dirty="0" smtClean="0"/>
              <a:t> </a:t>
            </a:r>
            <a:r>
              <a:rPr lang="en-US" sz="2400" b="0" dirty="0" err="1" smtClean="0"/>
              <a:t>những</a:t>
            </a:r>
            <a:r>
              <a:rPr lang="en-US" sz="2400" b="0" dirty="0" smtClean="0"/>
              <a:t> </a:t>
            </a:r>
            <a:r>
              <a:rPr lang="en-US" sz="2400" b="0" dirty="0" err="1" smtClean="0"/>
              <a:t>khối</a:t>
            </a:r>
            <a:r>
              <a:rPr lang="en-US" sz="2400" b="0" dirty="0" smtClean="0"/>
              <a:t> </a:t>
            </a:r>
            <a:r>
              <a:rPr lang="en-US" sz="2400" dirty="0" err="1" smtClean="0"/>
              <a:t>để</a:t>
            </a:r>
            <a:r>
              <a:rPr lang="en-US" sz="2400" dirty="0" smtClean="0"/>
              <a:t> </a:t>
            </a:r>
            <a:r>
              <a:rPr lang="en-US" sz="2400" b="0" dirty="0" err="1" smtClean="0"/>
              <a:t>dễ</a:t>
            </a:r>
            <a:r>
              <a:rPr lang="en-US" sz="2400" b="0" dirty="0" smtClean="0"/>
              <a:t> </a:t>
            </a:r>
            <a:r>
              <a:rPr lang="en-US" sz="2400" b="0" dirty="0" err="1" smtClean="0"/>
              <a:t>dàng</a:t>
            </a:r>
            <a:r>
              <a:rPr lang="en-US" sz="2400" b="0" dirty="0" smtClean="0"/>
              <a:t> </a:t>
            </a:r>
            <a:r>
              <a:rPr lang="en-US" sz="2400" b="0" dirty="0" err="1" smtClean="0"/>
              <a:t>quản</a:t>
            </a:r>
            <a:r>
              <a:rPr lang="en-US" sz="2400" b="0" dirty="0" smtClean="0"/>
              <a:t> </a:t>
            </a:r>
            <a:r>
              <a:rPr lang="en-US" sz="2400" b="0" dirty="0" err="1" smtClean="0"/>
              <a:t>lý</a:t>
            </a:r>
            <a:r>
              <a:rPr lang="en-US" sz="2400" b="0" dirty="0" smtClean="0"/>
              <a:t> </a:t>
            </a:r>
            <a:r>
              <a:rPr lang="en-US" sz="2400" b="0" dirty="0" err="1" smtClean="0"/>
              <a:t>hơn</a:t>
            </a:r>
            <a:r>
              <a:rPr lang="en-US" sz="2400" b="0" dirty="0" smtClean="0"/>
              <a:t>.</a:t>
            </a:r>
          </a:p>
          <a:p>
            <a:pPr>
              <a:buFont typeface="Wingdings" pitchFamily="2" charset="2"/>
              <a:buChar char="v"/>
            </a:pPr>
            <a:r>
              <a:rPr lang="en-US" sz="2400" dirty="0" err="1" smtClean="0"/>
              <a:t>Để</a:t>
            </a:r>
            <a:r>
              <a:rPr lang="en-US" sz="2400" dirty="0" smtClean="0"/>
              <a:t> </a:t>
            </a:r>
            <a:r>
              <a:rPr lang="en-US" sz="2400" dirty="0" err="1" smtClean="0"/>
              <a:t>phân</a:t>
            </a:r>
            <a:r>
              <a:rPr lang="en-US" sz="2400" dirty="0" smtClean="0"/>
              <a:t> </a:t>
            </a:r>
            <a:r>
              <a:rPr lang="en-US" sz="2400" dirty="0" err="1" smtClean="0"/>
              <a:t>cấp</a:t>
            </a:r>
            <a:r>
              <a:rPr lang="en-US" sz="2400" dirty="0" smtClean="0"/>
              <a:t> </a:t>
            </a:r>
            <a:r>
              <a:rPr lang="en-US" sz="2400" dirty="0" err="1" smtClean="0"/>
              <a:t>ta</a:t>
            </a:r>
            <a:r>
              <a:rPr lang="en-US" sz="2400" dirty="0" smtClean="0"/>
              <a:t> </a:t>
            </a:r>
            <a:r>
              <a:rPr lang="en-US" sz="2400" dirty="0" err="1" smtClean="0"/>
              <a:t>sử</a:t>
            </a:r>
            <a:r>
              <a:rPr lang="en-US" sz="2400" dirty="0" smtClean="0"/>
              <a:t> </a:t>
            </a:r>
            <a:r>
              <a:rPr lang="en-US" sz="2400" dirty="0" err="1" smtClean="0"/>
              <a:t>dụng</a:t>
            </a:r>
            <a:r>
              <a:rPr lang="en-US" sz="2400" dirty="0" smtClean="0"/>
              <a:t> </a:t>
            </a:r>
            <a:r>
              <a:rPr lang="en-US" sz="2400" dirty="0" err="1" smtClean="0"/>
              <a:t>các</a:t>
            </a:r>
            <a:r>
              <a:rPr lang="en-US" sz="2400" dirty="0" smtClean="0"/>
              <a:t> icon </a:t>
            </a:r>
            <a:r>
              <a:rPr lang="en-US" sz="2400" dirty="0" smtClean="0">
                <a:solidFill>
                  <a:srgbClr val="FFC000"/>
                </a:solidFill>
              </a:rPr>
              <a:t>Indent</a:t>
            </a:r>
            <a:r>
              <a:rPr lang="en-US" sz="2400" dirty="0" smtClean="0"/>
              <a:t>        </a:t>
            </a:r>
            <a:r>
              <a:rPr lang="en-US" sz="2400" dirty="0" err="1" smtClean="0"/>
              <a:t>và</a:t>
            </a:r>
            <a:r>
              <a:rPr lang="en-US" sz="2400" dirty="0" smtClean="0"/>
              <a:t> </a:t>
            </a:r>
            <a:r>
              <a:rPr lang="en-US" sz="2400" dirty="0" err="1" smtClean="0">
                <a:solidFill>
                  <a:srgbClr val="FFC000"/>
                </a:solidFill>
              </a:rPr>
              <a:t>Outdent</a:t>
            </a:r>
            <a:r>
              <a:rPr lang="en-US" sz="2400" dirty="0" smtClean="0"/>
              <a:t>         </a:t>
            </a:r>
            <a:r>
              <a:rPr lang="en-US" sz="2400" dirty="0" err="1" smtClean="0"/>
              <a:t>tại</a:t>
            </a:r>
            <a:r>
              <a:rPr lang="en-US" sz="2400" dirty="0" smtClean="0"/>
              <a:t> </a:t>
            </a:r>
            <a:r>
              <a:rPr lang="en-US" sz="2400" dirty="0" err="1" smtClean="0"/>
              <a:t>thẻ</a:t>
            </a:r>
            <a:r>
              <a:rPr lang="en-US" sz="2400" dirty="0" smtClean="0"/>
              <a:t> </a:t>
            </a:r>
            <a:r>
              <a:rPr lang="en-US" sz="2400" dirty="0" smtClean="0">
                <a:solidFill>
                  <a:srgbClr val="FFC000"/>
                </a:solidFill>
              </a:rPr>
              <a:t>Task</a:t>
            </a:r>
            <a:r>
              <a:rPr lang="en-US" sz="2400" dirty="0" smtClean="0"/>
              <a:t>, group </a:t>
            </a:r>
            <a:r>
              <a:rPr lang="en-US" sz="2400" dirty="0" smtClean="0">
                <a:solidFill>
                  <a:srgbClr val="FFC000"/>
                </a:solidFill>
              </a:rPr>
              <a:t>Schedule</a:t>
            </a:r>
            <a:r>
              <a:rPr lang="en-US" sz="2400" dirty="0" smtClean="0"/>
              <a:t>.</a:t>
            </a:r>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pic>
        <p:nvPicPr>
          <p:cNvPr id="125954" name="Picture 2"/>
          <p:cNvPicPr>
            <a:picLocks noChangeAspect="1" noChangeArrowheads="1"/>
          </p:cNvPicPr>
          <p:nvPr/>
        </p:nvPicPr>
        <p:blipFill>
          <a:blip r:embed="rId3" cstate="print"/>
          <a:srcRect/>
          <a:stretch>
            <a:fillRect/>
          </a:stretch>
        </p:blipFill>
        <p:spPr bwMode="auto">
          <a:xfrm>
            <a:off x="5715000" y="1905000"/>
            <a:ext cx="533400" cy="533400"/>
          </a:xfrm>
          <a:prstGeom prst="rect">
            <a:avLst/>
          </a:prstGeom>
          <a:noFill/>
          <a:ln w="9525">
            <a:noFill/>
            <a:miter lim="800000"/>
            <a:headEnd/>
            <a:tailEnd/>
          </a:ln>
          <a:effectLst/>
        </p:spPr>
      </p:pic>
      <p:pic>
        <p:nvPicPr>
          <p:cNvPr id="125955" name="Picture 3"/>
          <p:cNvPicPr>
            <a:picLocks noChangeAspect="1" noChangeArrowheads="1"/>
          </p:cNvPicPr>
          <p:nvPr/>
        </p:nvPicPr>
        <p:blipFill>
          <a:blip r:embed="rId4" cstate="print"/>
          <a:srcRect/>
          <a:stretch>
            <a:fillRect/>
          </a:stretch>
        </p:blipFill>
        <p:spPr bwMode="auto">
          <a:xfrm>
            <a:off x="7848600" y="1981200"/>
            <a:ext cx="495300" cy="457200"/>
          </a:xfrm>
          <a:prstGeom prst="rect">
            <a:avLst/>
          </a:prstGeom>
          <a:noFill/>
          <a:ln w="9525">
            <a:noFill/>
            <a:miter lim="800000"/>
            <a:headEnd/>
            <a:tailEnd/>
          </a:ln>
          <a:effectLst/>
        </p:spPr>
      </p:pic>
      <p:pic>
        <p:nvPicPr>
          <p:cNvPr id="125957" name="Picture 5"/>
          <p:cNvPicPr>
            <a:picLocks noChangeAspect="1" noChangeArrowheads="1"/>
          </p:cNvPicPr>
          <p:nvPr/>
        </p:nvPicPr>
        <p:blipFill>
          <a:blip r:embed="rId5" cstate="print"/>
          <a:srcRect/>
          <a:stretch>
            <a:fillRect/>
          </a:stretch>
        </p:blipFill>
        <p:spPr bwMode="auto">
          <a:xfrm>
            <a:off x="1066800" y="3352800"/>
            <a:ext cx="6858000" cy="1752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Phân cấp công việc</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51</a:t>
            </a:fld>
            <a:endParaRPr lang="en-US" dirty="0"/>
          </a:p>
        </p:txBody>
      </p:sp>
      <p:sp>
        <p:nvSpPr>
          <p:cNvPr id="3" name="Content Placeholder 2"/>
          <p:cNvSpPr>
            <a:spLocks noGrp="1"/>
          </p:cNvSpPr>
          <p:nvPr>
            <p:ph sz="quarter" idx="1"/>
          </p:nvPr>
        </p:nvSpPr>
        <p:spPr>
          <a:xfrm>
            <a:off x="228600" y="990600"/>
            <a:ext cx="8686800" cy="1295400"/>
          </a:xfrm>
        </p:spPr>
        <p:txBody>
          <a:bodyPr>
            <a:normAutofit/>
          </a:bodyPr>
          <a:lstStyle/>
          <a:p>
            <a:pPr>
              <a:lnSpc>
                <a:spcPct val="110000"/>
              </a:lnSpc>
              <a:buFont typeface="Wingdings" pitchFamily="2" charset="2"/>
              <a:buChar char="v"/>
            </a:pPr>
            <a:r>
              <a:rPr lang="en-US" b="0" dirty="0" smtClean="0"/>
              <a:t> </a:t>
            </a:r>
            <a:r>
              <a:rPr lang="en-US" dirty="0" err="1" smtClean="0"/>
              <a:t>Chọn</a:t>
            </a:r>
            <a:r>
              <a:rPr lang="en-US" dirty="0" smtClean="0"/>
              <a:t> (</a:t>
            </a:r>
            <a:r>
              <a:rPr lang="en-US" dirty="0" err="1" smtClean="0"/>
              <a:t>nhóm</a:t>
            </a:r>
            <a:r>
              <a:rPr lang="en-US" dirty="0" smtClean="0"/>
              <a:t>)</a:t>
            </a:r>
            <a:r>
              <a:rPr lang="en-US" dirty="0" err="1" smtClean="0"/>
              <a:t>công</a:t>
            </a:r>
            <a:r>
              <a:rPr lang="en-US" dirty="0" smtClean="0"/>
              <a:t> </a:t>
            </a:r>
            <a:r>
              <a:rPr lang="en-US" dirty="0" err="1" smtClean="0"/>
              <a:t>việc</a:t>
            </a:r>
            <a:r>
              <a:rPr lang="en-US" dirty="0" smtClean="0"/>
              <a:t> </a:t>
            </a:r>
            <a:r>
              <a:rPr lang="en-US" dirty="0" err="1" smtClean="0"/>
              <a:t>mà</a:t>
            </a:r>
            <a:r>
              <a:rPr lang="en-US" dirty="0" smtClean="0"/>
              <a:t> </a:t>
            </a:r>
            <a:r>
              <a:rPr lang="en-US" dirty="0" err="1" smtClean="0"/>
              <a:t>bạn</a:t>
            </a:r>
            <a:r>
              <a:rPr lang="en-US" dirty="0" smtClean="0"/>
              <a:t> </a:t>
            </a:r>
            <a:r>
              <a:rPr lang="en-US" dirty="0" err="1" smtClean="0"/>
              <a:t>muốn</a:t>
            </a:r>
            <a:r>
              <a:rPr lang="en-US" dirty="0" smtClean="0"/>
              <a:t> </a:t>
            </a:r>
            <a:r>
              <a:rPr lang="en-US" dirty="0" err="1" smtClean="0"/>
              <a:t>nó</a:t>
            </a:r>
            <a:r>
              <a:rPr lang="en-US" dirty="0" smtClean="0"/>
              <a:t> </a:t>
            </a:r>
            <a:r>
              <a:rPr lang="en-US" dirty="0" err="1" smtClean="0"/>
              <a:t>là</a:t>
            </a:r>
            <a:r>
              <a:rPr lang="en-US" dirty="0" smtClean="0"/>
              <a:t> </a:t>
            </a:r>
            <a:r>
              <a:rPr lang="en-US" dirty="0" err="1" smtClean="0"/>
              <a:t>công</a:t>
            </a:r>
            <a:r>
              <a:rPr lang="en-US" dirty="0" smtClean="0"/>
              <a:t> </a:t>
            </a:r>
            <a:r>
              <a:rPr lang="en-US" dirty="0" err="1" smtClean="0"/>
              <a:t>việc</a:t>
            </a:r>
            <a:r>
              <a:rPr lang="en-US" dirty="0" smtClean="0"/>
              <a:t> con </a:t>
            </a:r>
            <a:r>
              <a:rPr lang="en-US" dirty="0" err="1" smtClean="0"/>
              <a:t>của</a:t>
            </a:r>
            <a:r>
              <a:rPr lang="en-US" dirty="0" smtClean="0"/>
              <a:t> </a:t>
            </a:r>
            <a:r>
              <a:rPr lang="en-US" dirty="0" err="1" smtClean="0"/>
              <a:t>công</a:t>
            </a:r>
            <a:r>
              <a:rPr lang="en-US" dirty="0" smtClean="0"/>
              <a:t> </a:t>
            </a:r>
            <a:r>
              <a:rPr lang="en-US" dirty="0" err="1" smtClean="0"/>
              <a:t>việc</a:t>
            </a:r>
            <a:r>
              <a:rPr lang="en-US" dirty="0" smtClean="0"/>
              <a:t> </a:t>
            </a:r>
            <a:r>
              <a:rPr lang="en-US" dirty="0" err="1" smtClean="0"/>
              <a:t>trên</a:t>
            </a:r>
            <a:r>
              <a:rPr lang="en-US" dirty="0" smtClean="0"/>
              <a:t> </a:t>
            </a:r>
            <a:r>
              <a:rPr lang="en-US" dirty="0" err="1" smtClean="0"/>
              <a:t>nó</a:t>
            </a:r>
            <a:r>
              <a:rPr lang="en-US" dirty="0" smtClean="0"/>
              <a:t> . </a:t>
            </a:r>
            <a:r>
              <a:rPr lang="en-US" dirty="0" err="1" smtClean="0"/>
              <a:t>Sau</a:t>
            </a:r>
            <a:r>
              <a:rPr lang="en-US" dirty="0" smtClean="0"/>
              <a:t> </a:t>
            </a:r>
            <a:r>
              <a:rPr lang="en-US" dirty="0" err="1" smtClean="0"/>
              <a:t>đó</a:t>
            </a:r>
            <a:r>
              <a:rPr lang="en-US" dirty="0" smtClean="0"/>
              <a:t> click icon </a:t>
            </a:r>
            <a:r>
              <a:rPr lang="en-US" dirty="0" smtClean="0">
                <a:solidFill>
                  <a:srgbClr val="FFC000"/>
                </a:solidFill>
              </a:rPr>
              <a:t>Indent</a:t>
            </a:r>
            <a:r>
              <a:rPr lang="en-US" b="0" dirty="0" smtClean="0"/>
              <a:t>  </a:t>
            </a:r>
            <a:endParaRPr lang="en-US" dirty="0" smtClean="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4"/>
          <p:cNvPicPr>
            <a:picLocks noChangeAspect="1" noChangeArrowheads="1"/>
          </p:cNvPicPr>
          <p:nvPr/>
        </p:nvPicPr>
        <p:blipFill>
          <a:blip r:embed="rId3" cstate="print"/>
          <a:srcRect/>
          <a:stretch>
            <a:fillRect/>
          </a:stretch>
        </p:blipFill>
        <p:spPr bwMode="auto">
          <a:xfrm>
            <a:off x="685800" y="2362200"/>
            <a:ext cx="7323137" cy="3048000"/>
          </a:xfrm>
          <a:prstGeom prst="rect">
            <a:avLst/>
          </a:prstGeom>
          <a:noFill/>
          <a:ln w="9525">
            <a:noFill/>
            <a:miter lim="800000"/>
            <a:headEnd/>
            <a:tailEnd/>
          </a:ln>
          <a:effectLst/>
        </p:spPr>
      </p:pic>
      <p:pic>
        <p:nvPicPr>
          <p:cNvPr id="10" name="Picture 2"/>
          <p:cNvPicPr>
            <a:picLocks noChangeAspect="1" noChangeArrowheads="1"/>
          </p:cNvPicPr>
          <p:nvPr/>
        </p:nvPicPr>
        <p:blipFill>
          <a:blip r:embed="rId4" cstate="print"/>
          <a:srcRect/>
          <a:stretch>
            <a:fillRect/>
          </a:stretch>
        </p:blipFill>
        <p:spPr bwMode="auto">
          <a:xfrm>
            <a:off x="7315200" y="1447800"/>
            <a:ext cx="457200" cy="457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Phân cấp công việc</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52</a:t>
            </a:fld>
            <a:endParaRPr lang="en-US" dirty="0"/>
          </a:p>
        </p:txBody>
      </p:sp>
      <p:sp>
        <p:nvSpPr>
          <p:cNvPr id="3" name="Content Placeholder 2"/>
          <p:cNvSpPr>
            <a:spLocks noGrp="1"/>
          </p:cNvSpPr>
          <p:nvPr>
            <p:ph sz="quarter" idx="1"/>
          </p:nvPr>
        </p:nvSpPr>
        <p:spPr>
          <a:xfrm>
            <a:off x="228600" y="990600"/>
            <a:ext cx="8686800" cy="1295400"/>
          </a:xfrm>
        </p:spPr>
        <p:txBody>
          <a:bodyPr>
            <a:normAutofit fontScale="92500" lnSpcReduction="10000"/>
          </a:bodyPr>
          <a:lstStyle/>
          <a:p>
            <a:pPr>
              <a:lnSpc>
                <a:spcPct val="110000"/>
              </a:lnSpc>
              <a:buFont typeface="Wingdings" pitchFamily="2" charset="2"/>
              <a:buChar char="v"/>
            </a:pPr>
            <a:r>
              <a:rPr lang="en-US" b="0" dirty="0" smtClean="0"/>
              <a:t> </a:t>
            </a:r>
            <a:r>
              <a:rPr lang="en-US" b="0" dirty="0" err="1" smtClean="0"/>
              <a:t>Chọn</a:t>
            </a:r>
            <a:r>
              <a:rPr lang="en-US" b="0" dirty="0" smtClean="0"/>
              <a:t> (</a:t>
            </a:r>
            <a:r>
              <a:rPr lang="en-US" b="0" dirty="0" err="1" smtClean="0"/>
              <a:t>nhóm</a:t>
            </a:r>
            <a:r>
              <a:rPr lang="en-US" b="0" dirty="0" smtClean="0"/>
              <a:t>) </a:t>
            </a:r>
            <a:r>
              <a:rPr lang="en-US" b="0" dirty="0" err="1" smtClean="0"/>
              <a:t>công</a:t>
            </a:r>
            <a:r>
              <a:rPr lang="en-US" b="0" dirty="0" smtClean="0"/>
              <a:t> </a:t>
            </a:r>
            <a:r>
              <a:rPr lang="en-US" b="0" dirty="0" err="1" smtClean="0"/>
              <a:t>việc</a:t>
            </a:r>
            <a:r>
              <a:rPr lang="en-US" b="0" dirty="0" smtClean="0"/>
              <a:t> </a:t>
            </a:r>
            <a:r>
              <a:rPr lang="en-US" b="0" dirty="0" err="1" smtClean="0"/>
              <a:t>đã</a:t>
            </a:r>
            <a:r>
              <a:rPr lang="en-US" b="0" dirty="0" smtClean="0"/>
              <a:t> </a:t>
            </a:r>
            <a:r>
              <a:rPr lang="en-US" b="0" dirty="0" err="1" smtClean="0"/>
              <a:t>phân</a:t>
            </a:r>
            <a:r>
              <a:rPr lang="en-US" b="0" dirty="0" smtClean="0"/>
              <a:t> </a:t>
            </a:r>
            <a:r>
              <a:rPr lang="en-US" b="0" dirty="0" err="1" smtClean="0"/>
              <a:t>cấp</a:t>
            </a:r>
            <a:r>
              <a:rPr lang="en-US" b="0" dirty="0" smtClean="0"/>
              <a:t>, click icon </a:t>
            </a:r>
            <a:r>
              <a:rPr lang="en-US" b="0" dirty="0" err="1" smtClean="0">
                <a:solidFill>
                  <a:srgbClr val="FFC000"/>
                </a:solidFill>
              </a:rPr>
              <a:t>Outdent</a:t>
            </a:r>
            <a:r>
              <a:rPr lang="en-US" b="0" dirty="0" smtClean="0"/>
              <a:t>        </a:t>
            </a:r>
            <a:r>
              <a:rPr lang="en-US" dirty="0" smtClean="0"/>
              <a:t>, </a:t>
            </a:r>
            <a:r>
              <a:rPr lang="en-US" dirty="0" err="1" smtClean="0"/>
              <a:t>như</a:t>
            </a:r>
            <a:r>
              <a:rPr lang="en-US" dirty="0" smtClean="0"/>
              <a:t> </a:t>
            </a:r>
            <a:r>
              <a:rPr lang="en-US" dirty="0" err="1" smtClean="0"/>
              <a:t>vậy</a:t>
            </a:r>
            <a:r>
              <a:rPr lang="en-US" dirty="0" smtClean="0"/>
              <a:t> </a:t>
            </a:r>
            <a:r>
              <a:rPr lang="en-US" dirty="0" err="1" smtClean="0"/>
              <a:t>công</a:t>
            </a:r>
            <a:r>
              <a:rPr lang="en-US" dirty="0" smtClean="0"/>
              <a:t> </a:t>
            </a:r>
            <a:r>
              <a:rPr lang="en-US" dirty="0" err="1" smtClean="0"/>
              <a:t>việc</a:t>
            </a:r>
            <a:r>
              <a:rPr lang="en-US" dirty="0" smtClean="0"/>
              <a:t> </a:t>
            </a:r>
            <a:r>
              <a:rPr lang="en-US" dirty="0" err="1" smtClean="0"/>
              <a:t>đó</a:t>
            </a:r>
            <a:r>
              <a:rPr lang="en-US" dirty="0" smtClean="0"/>
              <a:t> </a:t>
            </a:r>
            <a:r>
              <a:rPr lang="en-US" dirty="0" err="1" smtClean="0"/>
              <a:t>trở</a:t>
            </a:r>
            <a:r>
              <a:rPr lang="en-US" dirty="0" smtClean="0"/>
              <a:t> </a:t>
            </a:r>
            <a:r>
              <a:rPr lang="en-US" dirty="0" err="1" smtClean="0"/>
              <a:t>thành</a:t>
            </a:r>
            <a:r>
              <a:rPr lang="en-US" dirty="0" smtClean="0"/>
              <a:t> </a:t>
            </a:r>
            <a:r>
              <a:rPr lang="en-US" dirty="0" err="1" smtClean="0"/>
              <a:t>một</a:t>
            </a:r>
            <a:r>
              <a:rPr lang="en-US" dirty="0" smtClean="0"/>
              <a:t> summary task </a:t>
            </a:r>
            <a:r>
              <a:rPr lang="en-US" dirty="0" err="1" smtClean="0"/>
              <a:t>của</a:t>
            </a:r>
            <a:r>
              <a:rPr lang="en-US" dirty="0" smtClean="0"/>
              <a:t> </a:t>
            </a:r>
            <a:r>
              <a:rPr lang="en-US" dirty="0" err="1" smtClean="0"/>
              <a:t>các</a:t>
            </a:r>
            <a:r>
              <a:rPr lang="en-US" dirty="0" smtClean="0"/>
              <a:t> </a:t>
            </a:r>
            <a:r>
              <a:rPr lang="en-US" dirty="0" err="1" smtClean="0"/>
              <a:t>công</a:t>
            </a:r>
            <a:r>
              <a:rPr lang="en-US" dirty="0" smtClean="0"/>
              <a:t> </a:t>
            </a:r>
            <a:r>
              <a:rPr lang="en-US" dirty="0" err="1" smtClean="0"/>
              <a:t>việc</a:t>
            </a:r>
            <a:r>
              <a:rPr lang="en-US" dirty="0" smtClean="0"/>
              <a:t> </a:t>
            </a:r>
            <a:r>
              <a:rPr lang="en-US" dirty="0" err="1" smtClean="0"/>
              <a:t>đi</a:t>
            </a:r>
            <a:r>
              <a:rPr lang="en-US" dirty="0" smtClean="0"/>
              <a:t> </a:t>
            </a:r>
            <a:r>
              <a:rPr lang="en-US" dirty="0" err="1" smtClean="0"/>
              <a:t>sau</a:t>
            </a:r>
            <a:r>
              <a:rPr lang="en-US" dirty="0" smtClean="0"/>
              <a:t> </a:t>
            </a:r>
            <a:r>
              <a:rPr lang="en-US" dirty="0" err="1" smtClean="0"/>
              <a:t>nó</a:t>
            </a:r>
            <a:r>
              <a:rPr lang="en-US" dirty="0" smtClean="0"/>
              <a:t> </a:t>
            </a:r>
            <a:r>
              <a:rPr lang="en-US" dirty="0" err="1" smtClean="0"/>
              <a:t>mà</a:t>
            </a:r>
            <a:r>
              <a:rPr lang="en-US" dirty="0" smtClean="0"/>
              <a:t> </a:t>
            </a:r>
            <a:r>
              <a:rPr lang="en-US" dirty="0" err="1" smtClean="0"/>
              <a:t>có</a:t>
            </a:r>
            <a:r>
              <a:rPr lang="en-US" dirty="0" smtClean="0"/>
              <a:t> </a:t>
            </a:r>
            <a:r>
              <a:rPr lang="en-US" dirty="0" err="1" smtClean="0"/>
              <a:t>cấp</a:t>
            </a:r>
            <a:r>
              <a:rPr lang="en-US" dirty="0" smtClean="0"/>
              <a:t> </a:t>
            </a:r>
            <a:r>
              <a:rPr lang="en-US" dirty="0" err="1" smtClean="0"/>
              <a:t>bé</a:t>
            </a:r>
            <a:r>
              <a:rPr lang="en-US" dirty="0" smtClean="0"/>
              <a:t> </a:t>
            </a:r>
            <a:r>
              <a:rPr lang="en-US" dirty="0" err="1" smtClean="0"/>
              <a:t>hơn</a:t>
            </a:r>
            <a:r>
              <a:rPr lang="en-US" dirty="0" smtClean="0"/>
              <a:t> </a:t>
            </a:r>
            <a:r>
              <a:rPr lang="en-US" dirty="0" err="1" smtClean="0"/>
              <a:t>nó</a:t>
            </a:r>
            <a:r>
              <a:rPr lang="en-US" dirty="0" smtClean="0"/>
              <a:t> 1 </a:t>
            </a:r>
            <a:r>
              <a:rPr lang="en-US" dirty="0" err="1" smtClean="0"/>
              <a:t>đơn</a:t>
            </a:r>
            <a:r>
              <a:rPr lang="en-US" dirty="0" smtClean="0"/>
              <a:t> </a:t>
            </a:r>
            <a:r>
              <a:rPr lang="en-US" dirty="0" err="1" smtClean="0"/>
              <a:t>vị</a:t>
            </a:r>
            <a:r>
              <a:rPr lang="en-US" dirty="0" smtClean="0"/>
              <a:t>.</a:t>
            </a:r>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pic>
        <p:nvPicPr>
          <p:cNvPr id="126980" name="Picture 4"/>
          <p:cNvPicPr>
            <a:picLocks noChangeAspect="1" noChangeArrowheads="1"/>
          </p:cNvPicPr>
          <p:nvPr/>
        </p:nvPicPr>
        <p:blipFill>
          <a:blip r:embed="rId3" cstate="print"/>
          <a:srcRect/>
          <a:stretch>
            <a:fillRect/>
          </a:stretch>
        </p:blipFill>
        <p:spPr bwMode="auto">
          <a:xfrm>
            <a:off x="762000" y="2438400"/>
            <a:ext cx="7446963" cy="3590925"/>
          </a:xfrm>
          <a:prstGeom prst="rect">
            <a:avLst/>
          </a:prstGeom>
          <a:noFill/>
          <a:ln w="9525">
            <a:noFill/>
            <a:miter lim="800000"/>
            <a:headEnd/>
            <a:tailEnd/>
          </a:ln>
          <a:effectLst/>
        </p:spPr>
      </p:pic>
      <p:pic>
        <p:nvPicPr>
          <p:cNvPr id="12" name="Picture 3"/>
          <p:cNvPicPr>
            <a:picLocks noChangeAspect="1" noChangeArrowheads="1"/>
          </p:cNvPicPr>
          <p:nvPr/>
        </p:nvPicPr>
        <p:blipFill>
          <a:blip r:embed="rId4" cstate="print"/>
          <a:srcRect/>
          <a:stretch>
            <a:fillRect/>
          </a:stretch>
        </p:blipFill>
        <p:spPr bwMode="auto">
          <a:xfrm>
            <a:off x="8001000" y="914400"/>
            <a:ext cx="495300" cy="457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Chia nhỏ công việc</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53</a:t>
            </a:fld>
            <a:endParaRPr lang="en-US" dirty="0"/>
          </a:p>
        </p:txBody>
      </p:sp>
      <p:sp>
        <p:nvSpPr>
          <p:cNvPr id="3" name="Content Placeholder 2"/>
          <p:cNvSpPr>
            <a:spLocks noGrp="1"/>
          </p:cNvSpPr>
          <p:nvPr>
            <p:ph sz="quarter" idx="1"/>
          </p:nvPr>
        </p:nvSpPr>
        <p:spPr>
          <a:xfrm>
            <a:off x="304800" y="1143000"/>
            <a:ext cx="8229600" cy="2819400"/>
          </a:xfrm>
        </p:spPr>
        <p:txBody>
          <a:bodyPr>
            <a:noAutofit/>
          </a:bodyPr>
          <a:lstStyle/>
          <a:p>
            <a:r>
              <a:rPr lang="en-US" sz="2200" dirty="0" err="1" smtClean="0"/>
              <a:t>Bạn</a:t>
            </a:r>
            <a:r>
              <a:rPr lang="en-US" sz="2200" dirty="0" smtClean="0"/>
              <a:t> </a:t>
            </a:r>
            <a:r>
              <a:rPr lang="en-US" sz="2200" dirty="0" err="1" smtClean="0"/>
              <a:t>có</a:t>
            </a:r>
            <a:r>
              <a:rPr lang="en-US" sz="2200" dirty="0" smtClean="0"/>
              <a:t> </a:t>
            </a:r>
            <a:r>
              <a:rPr lang="en-US" sz="2200" dirty="0" err="1" smtClean="0"/>
              <a:t>thể</a:t>
            </a:r>
            <a:r>
              <a:rPr lang="en-US" sz="2200" dirty="0" smtClean="0"/>
              <a:t> </a:t>
            </a:r>
            <a:r>
              <a:rPr lang="en-US" sz="2200" dirty="0" err="1" smtClean="0"/>
              <a:t>chia</a:t>
            </a:r>
            <a:r>
              <a:rPr lang="en-US" sz="2200" dirty="0" smtClean="0"/>
              <a:t> </a:t>
            </a:r>
            <a:r>
              <a:rPr lang="en-US" sz="2200" dirty="0" err="1" smtClean="0"/>
              <a:t>nhỏ</a:t>
            </a:r>
            <a:r>
              <a:rPr lang="en-US" sz="2200" dirty="0" smtClean="0"/>
              <a:t> </a:t>
            </a:r>
            <a:r>
              <a:rPr lang="en-US" sz="2200" dirty="0" err="1" smtClean="0"/>
              <a:t>một</a:t>
            </a:r>
            <a:r>
              <a:rPr lang="en-US" sz="2200" dirty="0" smtClean="0"/>
              <a:t> </a:t>
            </a:r>
            <a:r>
              <a:rPr lang="en-US" sz="2200" dirty="0" err="1" smtClean="0"/>
              <a:t>công</a:t>
            </a:r>
            <a:r>
              <a:rPr lang="en-US" sz="2200" dirty="0" smtClean="0"/>
              <a:t> </a:t>
            </a:r>
            <a:r>
              <a:rPr lang="en-US" sz="2200" dirty="0" err="1" smtClean="0"/>
              <a:t>việc</a:t>
            </a:r>
            <a:r>
              <a:rPr lang="en-US" sz="2200" dirty="0" smtClean="0"/>
              <a:t> </a:t>
            </a:r>
            <a:r>
              <a:rPr lang="en-US" sz="2200" dirty="0" err="1" smtClean="0"/>
              <a:t>nếu</a:t>
            </a:r>
            <a:r>
              <a:rPr lang="en-US" sz="2200" dirty="0" smtClean="0"/>
              <a:t> </a:t>
            </a:r>
            <a:r>
              <a:rPr lang="en-US" sz="2200" dirty="0" err="1" smtClean="0"/>
              <a:t>thời</a:t>
            </a:r>
            <a:r>
              <a:rPr lang="en-US" sz="2200" dirty="0" smtClean="0"/>
              <a:t> </a:t>
            </a:r>
            <a:r>
              <a:rPr lang="en-US" sz="2200" dirty="0" err="1" smtClean="0"/>
              <a:t>gian</a:t>
            </a:r>
            <a:r>
              <a:rPr lang="en-US" sz="2200" dirty="0" smtClean="0"/>
              <a:t> </a:t>
            </a:r>
            <a:r>
              <a:rPr lang="en-US" sz="2200" dirty="0" err="1" smtClean="0"/>
              <a:t>cho</a:t>
            </a:r>
            <a:r>
              <a:rPr lang="en-US" sz="2200" dirty="0" smtClean="0"/>
              <a:t> </a:t>
            </a:r>
            <a:r>
              <a:rPr lang="en-US" sz="2200" dirty="0" err="1" smtClean="0"/>
              <a:t>công</a:t>
            </a:r>
            <a:r>
              <a:rPr lang="en-US" sz="2200" dirty="0" smtClean="0"/>
              <a:t> </a:t>
            </a:r>
            <a:r>
              <a:rPr lang="en-US" sz="2200" dirty="0" err="1" smtClean="0"/>
              <a:t>việc</a:t>
            </a:r>
            <a:r>
              <a:rPr lang="en-US" sz="2200" dirty="0" smtClean="0"/>
              <a:t> </a:t>
            </a:r>
            <a:r>
              <a:rPr lang="en-US" sz="2200" dirty="0" err="1" smtClean="0"/>
              <a:t>bị</a:t>
            </a:r>
            <a:r>
              <a:rPr lang="en-US" sz="2200" dirty="0" smtClean="0"/>
              <a:t> </a:t>
            </a:r>
            <a:r>
              <a:rPr lang="en-US" sz="2200" dirty="0" err="1" smtClean="0"/>
              <a:t>ngắt</a:t>
            </a:r>
            <a:r>
              <a:rPr lang="en-US" sz="2200" dirty="0" smtClean="0"/>
              <a:t> </a:t>
            </a:r>
            <a:r>
              <a:rPr lang="en-US" sz="2200" dirty="0" err="1" smtClean="0"/>
              <a:t>quãng</a:t>
            </a:r>
            <a:r>
              <a:rPr lang="en-US" sz="2200" dirty="0" smtClean="0"/>
              <a:t>. </a:t>
            </a:r>
            <a:r>
              <a:rPr lang="en-US" sz="2200" dirty="0" err="1" smtClean="0"/>
              <a:t>Điều</a:t>
            </a:r>
            <a:r>
              <a:rPr lang="en-US" sz="2200" dirty="0" smtClean="0"/>
              <a:t> </a:t>
            </a:r>
            <a:r>
              <a:rPr lang="en-US" sz="2200" dirty="0" err="1" smtClean="0"/>
              <a:t>này</a:t>
            </a:r>
            <a:r>
              <a:rPr lang="en-US" sz="2200" dirty="0" smtClean="0"/>
              <a:t> </a:t>
            </a:r>
            <a:r>
              <a:rPr lang="en-US" sz="2200" dirty="0" err="1" smtClean="0"/>
              <a:t>rất</a:t>
            </a:r>
            <a:r>
              <a:rPr lang="en-US" sz="2200" dirty="0" smtClean="0"/>
              <a:t> </a:t>
            </a:r>
            <a:r>
              <a:rPr lang="en-US" sz="2200" dirty="0" err="1" smtClean="0"/>
              <a:t>có</a:t>
            </a:r>
            <a:r>
              <a:rPr lang="en-US" sz="2200" dirty="0" smtClean="0"/>
              <a:t> </a:t>
            </a:r>
            <a:r>
              <a:rPr lang="en-US" sz="2200" dirty="0" err="1" smtClean="0"/>
              <a:t>ích</a:t>
            </a:r>
            <a:r>
              <a:rPr lang="en-US" sz="2200" dirty="0" smtClean="0"/>
              <a:t>, </a:t>
            </a:r>
            <a:r>
              <a:rPr lang="en-US" sz="2200" dirty="0" err="1" smtClean="0"/>
              <a:t>ví</a:t>
            </a:r>
            <a:r>
              <a:rPr lang="en-US" sz="2200" dirty="0" smtClean="0"/>
              <a:t> </a:t>
            </a:r>
            <a:r>
              <a:rPr lang="en-US" sz="2200" dirty="0" err="1" smtClean="0"/>
              <a:t>dụ</a:t>
            </a:r>
            <a:r>
              <a:rPr lang="en-US" sz="2200" dirty="0" smtClean="0"/>
              <a:t> </a:t>
            </a:r>
            <a:r>
              <a:rPr lang="en-US" sz="2200" dirty="0" err="1" smtClean="0"/>
              <a:t>sẽ</a:t>
            </a:r>
            <a:r>
              <a:rPr lang="en-US" sz="2200" dirty="0" smtClean="0"/>
              <a:t> </a:t>
            </a:r>
            <a:r>
              <a:rPr lang="en-US" sz="2200" dirty="0" err="1" smtClean="0"/>
              <a:t>có</a:t>
            </a:r>
            <a:r>
              <a:rPr lang="en-US" sz="2200" dirty="0" smtClean="0"/>
              <a:t> </a:t>
            </a:r>
            <a:r>
              <a:rPr lang="en-US" sz="2200" dirty="0" err="1" smtClean="0"/>
              <a:t>thời</a:t>
            </a:r>
            <a:r>
              <a:rPr lang="en-US" sz="2200" dirty="0" smtClean="0"/>
              <a:t> </a:t>
            </a:r>
            <a:r>
              <a:rPr lang="en-US" sz="2200" dirty="0" err="1" smtClean="0"/>
              <a:t>gian</a:t>
            </a:r>
            <a:r>
              <a:rPr lang="en-US" sz="2200" dirty="0" smtClean="0"/>
              <a:t> </a:t>
            </a:r>
            <a:r>
              <a:rPr lang="en-US" sz="2200" dirty="0" err="1" smtClean="0"/>
              <a:t>bạn</a:t>
            </a:r>
            <a:r>
              <a:rPr lang="en-US" sz="2200" dirty="0" smtClean="0"/>
              <a:t> </a:t>
            </a:r>
            <a:r>
              <a:rPr lang="en-US" sz="2200" dirty="0" err="1" smtClean="0"/>
              <a:t>tạm</a:t>
            </a:r>
            <a:r>
              <a:rPr lang="en-US" sz="2200" dirty="0" smtClean="0"/>
              <a:t> </a:t>
            </a:r>
            <a:r>
              <a:rPr lang="en-US" sz="2200" dirty="0" err="1" smtClean="0"/>
              <a:t>thời</a:t>
            </a:r>
            <a:r>
              <a:rPr lang="en-US" sz="2200" dirty="0" smtClean="0"/>
              <a:t> </a:t>
            </a:r>
            <a:r>
              <a:rPr lang="en-US" sz="2200" dirty="0" err="1" smtClean="0"/>
              <a:t>dừng</a:t>
            </a:r>
            <a:r>
              <a:rPr lang="en-US" sz="2200" dirty="0" smtClean="0"/>
              <a:t> </a:t>
            </a:r>
            <a:r>
              <a:rPr lang="en-US" sz="2200" dirty="0" err="1" smtClean="0"/>
              <a:t>công</a:t>
            </a:r>
            <a:r>
              <a:rPr lang="en-US" sz="2200" dirty="0" smtClean="0"/>
              <a:t> </a:t>
            </a:r>
            <a:r>
              <a:rPr lang="en-US" sz="2200" dirty="0" err="1" smtClean="0"/>
              <a:t>việc</a:t>
            </a:r>
            <a:r>
              <a:rPr lang="en-US" sz="2200" dirty="0" smtClean="0"/>
              <a:t> </a:t>
            </a:r>
            <a:r>
              <a:rPr lang="en-US" sz="2200" dirty="0" err="1" smtClean="0"/>
              <a:t>đang</a:t>
            </a:r>
            <a:r>
              <a:rPr lang="en-US" sz="2200" dirty="0" smtClean="0"/>
              <a:t> </a:t>
            </a:r>
            <a:r>
              <a:rPr lang="en-US" sz="2200" dirty="0" err="1" smtClean="0"/>
              <a:t>làm</a:t>
            </a:r>
            <a:r>
              <a:rPr lang="en-US" sz="2200" dirty="0" smtClean="0"/>
              <a:t> </a:t>
            </a:r>
            <a:r>
              <a:rPr lang="en-US" sz="2200" dirty="0" err="1" smtClean="0"/>
              <a:t>để</a:t>
            </a:r>
            <a:r>
              <a:rPr lang="en-US" sz="2200" dirty="0" smtClean="0"/>
              <a:t> </a:t>
            </a:r>
            <a:r>
              <a:rPr lang="en-US" sz="2200" dirty="0" err="1" smtClean="0"/>
              <a:t>chuyển</a:t>
            </a:r>
            <a:r>
              <a:rPr lang="en-US" sz="2200" dirty="0" smtClean="0"/>
              <a:t> sang  </a:t>
            </a:r>
            <a:r>
              <a:rPr lang="en-US" sz="2200" dirty="0" err="1" smtClean="0"/>
              <a:t>một</a:t>
            </a:r>
            <a:r>
              <a:rPr lang="en-US" sz="2200" dirty="0" smtClean="0"/>
              <a:t> </a:t>
            </a:r>
            <a:r>
              <a:rPr lang="en-US" sz="2200" dirty="0" err="1" smtClean="0"/>
              <a:t>công</a:t>
            </a:r>
            <a:r>
              <a:rPr lang="en-US" sz="2200" dirty="0" smtClean="0"/>
              <a:t> </a:t>
            </a:r>
            <a:r>
              <a:rPr lang="en-US" sz="2200" dirty="0" err="1" smtClean="0"/>
              <a:t>việc</a:t>
            </a:r>
            <a:r>
              <a:rPr lang="en-US" sz="2200" dirty="0" smtClean="0"/>
              <a:t> </a:t>
            </a:r>
            <a:r>
              <a:rPr lang="en-US" sz="2200" dirty="0" err="1" smtClean="0"/>
              <a:t>khác</a:t>
            </a:r>
            <a:r>
              <a:rPr lang="en-US" sz="2200" dirty="0" smtClean="0"/>
              <a:t>. </a:t>
            </a:r>
            <a:r>
              <a:rPr lang="en-US" sz="2200" dirty="0" err="1" smtClean="0"/>
              <a:t>Bạn</a:t>
            </a:r>
            <a:r>
              <a:rPr lang="en-US" sz="2200" dirty="0" smtClean="0"/>
              <a:t> </a:t>
            </a:r>
            <a:r>
              <a:rPr lang="en-US" sz="2200" dirty="0" err="1" smtClean="0"/>
              <a:t>có</a:t>
            </a:r>
            <a:r>
              <a:rPr lang="en-US" sz="2200" dirty="0" smtClean="0"/>
              <a:t> </a:t>
            </a:r>
            <a:r>
              <a:rPr lang="en-US" sz="2200" dirty="0" err="1" smtClean="0"/>
              <a:t>thể</a:t>
            </a:r>
            <a:r>
              <a:rPr lang="en-US" sz="2200" dirty="0" smtClean="0"/>
              <a:t> </a:t>
            </a:r>
            <a:r>
              <a:rPr lang="en-US" sz="2200" dirty="0" err="1" smtClean="0"/>
              <a:t>chia</a:t>
            </a:r>
            <a:r>
              <a:rPr lang="en-US" sz="2200" dirty="0" smtClean="0"/>
              <a:t> </a:t>
            </a:r>
            <a:r>
              <a:rPr lang="en-US" sz="2200" dirty="0" err="1" smtClean="0"/>
              <a:t>một</a:t>
            </a:r>
            <a:r>
              <a:rPr lang="en-US" sz="2200" dirty="0" smtClean="0"/>
              <a:t> </a:t>
            </a:r>
            <a:r>
              <a:rPr lang="en-US" sz="2200" dirty="0" err="1" smtClean="0"/>
              <a:t>công</a:t>
            </a:r>
            <a:r>
              <a:rPr lang="en-US" sz="2200" dirty="0" smtClean="0"/>
              <a:t> </a:t>
            </a:r>
            <a:r>
              <a:rPr lang="en-US" sz="2200" dirty="0" err="1" smtClean="0"/>
              <a:t>việc</a:t>
            </a:r>
            <a:r>
              <a:rPr lang="en-US" sz="2200" dirty="0" smtClean="0"/>
              <a:t> </a:t>
            </a:r>
            <a:r>
              <a:rPr lang="en-US" sz="2200" dirty="0" err="1" smtClean="0"/>
              <a:t>thành</a:t>
            </a:r>
            <a:r>
              <a:rPr lang="en-US" sz="2200" dirty="0" smtClean="0"/>
              <a:t> </a:t>
            </a:r>
            <a:r>
              <a:rPr lang="en-US" sz="2200" dirty="0" err="1" smtClean="0"/>
              <a:t>nhiều</a:t>
            </a:r>
            <a:r>
              <a:rPr lang="en-US" sz="2200" dirty="0" smtClean="0"/>
              <a:t> </a:t>
            </a:r>
            <a:r>
              <a:rPr lang="en-US" sz="2200" dirty="0" err="1" smtClean="0"/>
              <a:t>phần</a:t>
            </a:r>
            <a:r>
              <a:rPr lang="en-US" sz="2200" dirty="0" smtClean="0"/>
              <a:t> </a:t>
            </a:r>
            <a:r>
              <a:rPr lang="en-US" sz="2200" dirty="0" err="1" smtClean="0"/>
              <a:t>nếu</a:t>
            </a:r>
            <a:r>
              <a:rPr lang="en-US" sz="2200" dirty="0" smtClean="0"/>
              <a:t> </a:t>
            </a:r>
            <a:r>
              <a:rPr lang="en-US" sz="2200" dirty="0" err="1" smtClean="0"/>
              <a:t>cần</a:t>
            </a:r>
            <a:r>
              <a:rPr lang="en-US" sz="2200" dirty="0" smtClean="0"/>
              <a:t> </a:t>
            </a:r>
            <a:r>
              <a:rPr lang="en-US" sz="2200" dirty="0" err="1" smtClean="0"/>
              <a:t>thiết</a:t>
            </a:r>
            <a:r>
              <a:rPr lang="en-US" sz="2200" dirty="0" smtClean="0"/>
              <a:t>. </a:t>
            </a:r>
          </a:p>
          <a:p>
            <a:r>
              <a:rPr lang="en-US" sz="2200" dirty="0" err="1" smtClean="0"/>
              <a:t>Cũng</a:t>
            </a:r>
            <a:r>
              <a:rPr lang="en-US" sz="2200" dirty="0" smtClean="0"/>
              <a:t> </a:t>
            </a:r>
            <a:r>
              <a:rPr lang="en-US" sz="2200" dirty="0" err="1" smtClean="0"/>
              <a:t>phải</a:t>
            </a:r>
            <a:r>
              <a:rPr lang="en-US" sz="2200" dirty="0" smtClean="0"/>
              <a:t> </a:t>
            </a:r>
            <a:r>
              <a:rPr lang="en-US" sz="2200" dirty="0" err="1" smtClean="0"/>
              <a:t>chú</a:t>
            </a:r>
            <a:r>
              <a:rPr lang="en-US" sz="2200" dirty="0" smtClean="0"/>
              <a:t> ý </a:t>
            </a:r>
            <a:r>
              <a:rPr lang="en-US" sz="2200" dirty="0" err="1" smtClean="0"/>
              <a:t>thêm</a:t>
            </a:r>
            <a:r>
              <a:rPr lang="en-US" sz="2200" dirty="0" smtClean="0"/>
              <a:t> </a:t>
            </a:r>
            <a:r>
              <a:rPr lang="en-US" sz="2200" dirty="0" err="1" smtClean="0"/>
              <a:t>rằng</a:t>
            </a:r>
            <a:r>
              <a:rPr lang="en-US" sz="2200" dirty="0" smtClean="0"/>
              <a:t> </a:t>
            </a:r>
            <a:r>
              <a:rPr lang="en-US" sz="2200" dirty="0" err="1" smtClean="0"/>
              <a:t>việc</a:t>
            </a:r>
            <a:r>
              <a:rPr lang="en-US" sz="2200" dirty="0" smtClean="0"/>
              <a:t> </a:t>
            </a:r>
            <a:r>
              <a:rPr lang="en-US" sz="2200" dirty="0" err="1" smtClean="0"/>
              <a:t>chia</a:t>
            </a:r>
            <a:r>
              <a:rPr lang="en-US" sz="2200" dirty="0" smtClean="0"/>
              <a:t> </a:t>
            </a:r>
            <a:r>
              <a:rPr lang="en-US" sz="2200" dirty="0" err="1" smtClean="0"/>
              <a:t>nhỏ</a:t>
            </a:r>
            <a:r>
              <a:rPr lang="en-US" sz="2200" dirty="0" smtClean="0"/>
              <a:t> 1 </a:t>
            </a:r>
            <a:r>
              <a:rPr lang="en-US" sz="2200" dirty="0" err="1" smtClean="0"/>
              <a:t>công</a:t>
            </a:r>
            <a:r>
              <a:rPr lang="en-US" sz="2200" dirty="0" smtClean="0"/>
              <a:t> </a:t>
            </a:r>
            <a:r>
              <a:rPr lang="en-US" sz="2200" dirty="0" err="1" smtClean="0"/>
              <a:t>việc</a:t>
            </a:r>
            <a:r>
              <a:rPr lang="en-US" sz="2200" dirty="0" smtClean="0"/>
              <a:t> </a:t>
            </a:r>
            <a:r>
              <a:rPr lang="en-US" sz="2200" dirty="0" err="1" smtClean="0"/>
              <a:t>thành</a:t>
            </a:r>
            <a:r>
              <a:rPr lang="en-US" sz="2200" dirty="0" smtClean="0"/>
              <a:t> </a:t>
            </a:r>
            <a:r>
              <a:rPr lang="en-US" sz="2200" dirty="0" err="1" smtClean="0"/>
              <a:t>nhiều</a:t>
            </a:r>
            <a:r>
              <a:rPr lang="en-US" sz="2200" dirty="0" smtClean="0"/>
              <a:t> </a:t>
            </a:r>
            <a:r>
              <a:rPr lang="en-US" sz="2200" dirty="0" err="1" smtClean="0"/>
              <a:t>phần</a:t>
            </a:r>
            <a:r>
              <a:rPr lang="en-US" sz="2200" dirty="0" smtClean="0"/>
              <a:t> </a:t>
            </a:r>
            <a:r>
              <a:rPr lang="en-US" sz="2200" dirty="0" err="1" smtClean="0"/>
              <a:t>không</a:t>
            </a:r>
            <a:r>
              <a:rPr lang="en-US" sz="2200" dirty="0" smtClean="0"/>
              <a:t> </a:t>
            </a:r>
            <a:r>
              <a:rPr lang="en-US" sz="2200" dirty="0" err="1" smtClean="0"/>
              <a:t>giống</a:t>
            </a:r>
            <a:r>
              <a:rPr lang="en-US" sz="2200" dirty="0" smtClean="0"/>
              <a:t> </a:t>
            </a:r>
            <a:r>
              <a:rPr lang="en-US" sz="2200" dirty="0" err="1" smtClean="0"/>
              <a:t>nh</a:t>
            </a:r>
            <a:r>
              <a:rPr lang="vi-VN" sz="2200" dirty="0" smtClean="0"/>
              <a:t>ư những công việc định kỳ mà bạn đ</a:t>
            </a:r>
            <a:r>
              <a:rPr lang="en-US" sz="2200" dirty="0" smtClean="0"/>
              <a:t>ã </a:t>
            </a:r>
            <a:r>
              <a:rPr lang="en-US" sz="2200" dirty="0" err="1" smtClean="0"/>
              <a:t>được</a:t>
            </a:r>
            <a:r>
              <a:rPr lang="en-US" sz="2200" dirty="0" smtClean="0"/>
              <a:t> </a:t>
            </a:r>
            <a:r>
              <a:rPr lang="en-US" sz="2200" dirty="0" err="1" smtClean="0"/>
              <a:t>biết</a:t>
            </a:r>
            <a:r>
              <a:rPr lang="en-US" sz="2200" dirty="0" smtClean="0"/>
              <a:t> </a:t>
            </a:r>
            <a:r>
              <a:rPr lang="en-US" sz="2200" dirty="0" err="1" smtClean="0"/>
              <a:t>trong</a:t>
            </a:r>
            <a:r>
              <a:rPr lang="en-US" sz="2200" dirty="0" smtClean="0"/>
              <a:t> </a:t>
            </a:r>
            <a:r>
              <a:rPr lang="en-US" sz="2200" dirty="0" err="1" smtClean="0"/>
              <a:t>những</a:t>
            </a:r>
            <a:r>
              <a:rPr lang="en-US" sz="2200" dirty="0" smtClean="0"/>
              <a:t> </a:t>
            </a:r>
            <a:r>
              <a:rPr lang="en-US" sz="2200" dirty="0" err="1" smtClean="0"/>
              <a:t>phần</a:t>
            </a:r>
            <a:r>
              <a:rPr lang="en-US" sz="2200" dirty="0" smtClean="0"/>
              <a:t> </a:t>
            </a:r>
            <a:r>
              <a:rPr lang="en-US" sz="2200" dirty="0" err="1" smtClean="0"/>
              <a:t>tr</a:t>
            </a:r>
            <a:r>
              <a:rPr lang="vi-VN" sz="2200" dirty="0" smtClean="0"/>
              <a:t>ước.</a:t>
            </a:r>
            <a:endParaRPr lang="en-US" sz="2200" dirty="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276600" y="4038600"/>
            <a:ext cx="2590800" cy="1447800"/>
          </a:xfrm>
          <a:prstGeom prst="rect">
            <a:avLst/>
          </a:prstGeom>
          <a:noFill/>
          <a:ln>
            <a:noFill/>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Chia nhỏ công việc</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54</a:t>
            </a:fld>
            <a:endParaRPr lang="en-US" dirty="0"/>
          </a:p>
        </p:txBody>
      </p:sp>
      <p:sp>
        <p:nvSpPr>
          <p:cNvPr id="3" name="Content Placeholder 2"/>
          <p:cNvSpPr>
            <a:spLocks noGrp="1"/>
          </p:cNvSpPr>
          <p:nvPr>
            <p:ph sz="quarter" idx="1"/>
          </p:nvPr>
        </p:nvSpPr>
        <p:spPr>
          <a:xfrm>
            <a:off x="304800" y="1066800"/>
            <a:ext cx="8229600" cy="1219200"/>
          </a:xfrm>
        </p:spPr>
        <p:txBody>
          <a:bodyPr>
            <a:noAutofit/>
          </a:bodyPr>
          <a:lstStyle/>
          <a:p>
            <a:r>
              <a:rPr lang="en-US" sz="2200" dirty="0" err="1" smtClean="0"/>
              <a:t>Chọn</a:t>
            </a:r>
            <a:r>
              <a:rPr lang="en-US" sz="2200" dirty="0" smtClean="0"/>
              <a:t> </a:t>
            </a:r>
            <a:r>
              <a:rPr lang="en-US" sz="2200" dirty="0" err="1" smtClean="0"/>
              <a:t>công</a:t>
            </a:r>
            <a:r>
              <a:rPr lang="en-US" sz="2200" dirty="0" smtClean="0"/>
              <a:t> </a:t>
            </a:r>
            <a:r>
              <a:rPr lang="en-US" sz="2200" dirty="0" err="1" smtClean="0"/>
              <a:t>việc</a:t>
            </a:r>
            <a:r>
              <a:rPr lang="en-US" sz="2200" dirty="0" smtClean="0"/>
              <a:t> </a:t>
            </a:r>
            <a:r>
              <a:rPr lang="en-US" sz="2200" dirty="0" err="1" smtClean="0"/>
              <a:t>muốn</a:t>
            </a:r>
            <a:r>
              <a:rPr lang="en-US" sz="2200" dirty="0" smtClean="0"/>
              <a:t> </a:t>
            </a:r>
            <a:r>
              <a:rPr lang="en-US" sz="2200" dirty="0" err="1" smtClean="0"/>
              <a:t>chia</a:t>
            </a:r>
            <a:r>
              <a:rPr lang="en-US" sz="2200" dirty="0" smtClean="0"/>
              <a:t> </a:t>
            </a:r>
            <a:r>
              <a:rPr lang="en-US" sz="2200" dirty="0" err="1" smtClean="0"/>
              <a:t>nhỏ</a:t>
            </a:r>
            <a:r>
              <a:rPr lang="en-US" sz="2200" dirty="0" smtClean="0"/>
              <a:t> ,</a:t>
            </a:r>
            <a:r>
              <a:rPr lang="en-US" sz="2200" dirty="0" err="1" smtClean="0"/>
              <a:t>tại</a:t>
            </a:r>
            <a:r>
              <a:rPr lang="en-US" sz="2200" dirty="0" smtClean="0"/>
              <a:t> </a:t>
            </a:r>
            <a:r>
              <a:rPr lang="en-US" sz="2200" dirty="0" err="1" smtClean="0"/>
              <a:t>thẻ</a:t>
            </a:r>
            <a:r>
              <a:rPr lang="en-US" sz="2200" dirty="0" smtClean="0"/>
              <a:t> </a:t>
            </a:r>
            <a:r>
              <a:rPr lang="en-US" sz="2200" dirty="0" smtClean="0">
                <a:solidFill>
                  <a:srgbClr val="FFC000"/>
                </a:solidFill>
              </a:rPr>
              <a:t>Task</a:t>
            </a:r>
            <a:r>
              <a:rPr lang="en-US" sz="2200" dirty="0" smtClean="0"/>
              <a:t>, group </a:t>
            </a:r>
            <a:r>
              <a:rPr lang="en-US" sz="2200" dirty="0" smtClean="0">
                <a:solidFill>
                  <a:srgbClr val="FFC000"/>
                </a:solidFill>
              </a:rPr>
              <a:t>Schedule</a:t>
            </a:r>
            <a:r>
              <a:rPr lang="en-US" sz="2200" dirty="0" smtClean="0"/>
              <a:t> </a:t>
            </a:r>
            <a:r>
              <a:rPr lang="en-US" sz="2200" dirty="0" err="1" smtClean="0"/>
              <a:t>chọn</a:t>
            </a:r>
            <a:r>
              <a:rPr lang="en-US" sz="2200" dirty="0" smtClean="0"/>
              <a:t> icon </a:t>
            </a:r>
            <a:r>
              <a:rPr lang="en-US" sz="2200" dirty="0" err="1" smtClean="0">
                <a:solidFill>
                  <a:srgbClr val="FFC000"/>
                </a:solidFill>
              </a:rPr>
              <a:t>Slipt</a:t>
            </a:r>
            <a:r>
              <a:rPr lang="en-US" sz="2200" dirty="0" smtClean="0">
                <a:solidFill>
                  <a:srgbClr val="FFC000"/>
                </a:solidFill>
              </a:rPr>
              <a:t> Task</a:t>
            </a:r>
            <a:r>
              <a:rPr lang="en-US" sz="2200" dirty="0" smtClean="0"/>
              <a:t> </a:t>
            </a:r>
            <a:endParaRPr lang="en-US" sz="2200" dirty="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04800" y="5867400"/>
            <a:ext cx="8839200" cy="369332"/>
          </a:xfrm>
          <a:prstGeom prst="rect">
            <a:avLst/>
          </a:prstGeom>
          <a:noFill/>
        </p:spPr>
        <p:txBody>
          <a:bodyPr wrap="square" rtlCol="0">
            <a:spAutoFit/>
          </a:bodyPr>
          <a:lstStyle/>
          <a:p>
            <a:r>
              <a:rPr lang="en-US" b="1" dirty="0" err="1" smtClean="0"/>
              <a:t>Chú</a:t>
            </a:r>
            <a:r>
              <a:rPr lang="en-US" b="1" dirty="0" smtClean="0"/>
              <a:t> ý:</a:t>
            </a:r>
            <a:r>
              <a:rPr lang="en-US" dirty="0" smtClean="0"/>
              <a:t> </a:t>
            </a:r>
            <a:r>
              <a:rPr lang="en-US" dirty="0" err="1" smtClean="0"/>
              <a:t>Bạn</a:t>
            </a:r>
            <a:r>
              <a:rPr lang="en-US" dirty="0" smtClean="0"/>
              <a:t> </a:t>
            </a:r>
            <a:r>
              <a:rPr lang="en-US" dirty="0" err="1" smtClean="0"/>
              <a:t>có</a:t>
            </a:r>
            <a:r>
              <a:rPr lang="en-US" dirty="0" smtClean="0"/>
              <a:t> </a:t>
            </a:r>
            <a:r>
              <a:rPr lang="en-US" dirty="0" err="1" smtClean="0"/>
              <a:t>thể</a:t>
            </a:r>
            <a:r>
              <a:rPr lang="en-US" dirty="0" smtClean="0"/>
              <a:t> </a:t>
            </a:r>
            <a:r>
              <a:rPr lang="en-US" dirty="0" err="1" smtClean="0"/>
              <a:t>chép</a:t>
            </a:r>
            <a:r>
              <a:rPr lang="en-US" dirty="0" smtClean="0"/>
              <a:t> </a:t>
            </a:r>
            <a:r>
              <a:rPr lang="en-US" dirty="0" err="1" smtClean="0"/>
              <a:t>lại</a:t>
            </a:r>
            <a:r>
              <a:rPr lang="en-US" dirty="0" smtClean="0"/>
              <a:t> </a:t>
            </a:r>
            <a:r>
              <a:rPr lang="en-US" dirty="0" err="1" smtClean="0"/>
              <a:t>các</a:t>
            </a:r>
            <a:r>
              <a:rPr lang="en-US" dirty="0" smtClean="0"/>
              <a:t> </a:t>
            </a:r>
            <a:r>
              <a:rPr lang="en-US" dirty="0" err="1" smtClean="0"/>
              <a:t>phần</a:t>
            </a:r>
            <a:r>
              <a:rPr lang="en-US" dirty="0" smtClean="0"/>
              <a:t> </a:t>
            </a:r>
            <a:r>
              <a:rPr lang="en-US" dirty="0" err="1" smtClean="0"/>
              <a:t>bằng</a:t>
            </a:r>
            <a:r>
              <a:rPr lang="en-US" dirty="0" smtClean="0"/>
              <a:t> </a:t>
            </a:r>
            <a:r>
              <a:rPr lang="en-US" dirty="0" err="1" smtClean="0"/>
              <a:t>cách</a:t>
            </a:r>
            <a:r>
              <a:rPr lang="en-US" dirty="0" smtClean="0"/>
              <a:t> </a:t>
            </a:r>
            <a:r>
              <a:rPr lang="en-US" dirty="0" err="1" smtClean="0"/>
              <a:t>kéo</a:t>
            </a:r>
            <a:r>
              <a:rPr lang="en-US" dirty="0" smtClean="0"/>
              <a:t> </a:t>
            </a:r>
            <a:r>
              <a:rPr lang="en-US" dirty="0" err="1" smtClean="0"/>
              <a:t>các</a:t>
            </a:r>
            <a:r>
              <a:rPr lang="en-US" dirty="0" smtClean="0"/>
              <a:t> </a:t>
            </a:r>
            <a:r>
              <a:rPr lang="en-US" dirty="0" err="1" smtClean="0"/>
              <a:t>phần</a:t>
            </a:r>
            <a:r>
              <a:rPr lang="en-US" dirty="0" smtClean="0"/>
              <a:t> </a:t>
            </a:r>
            <a:r>
              <a:rPr lang="en-US" dirty="0" err="1" smtClean="0"/>
              <a:t>công</a:t>
            </a:r>
            <a:r>
              <a:rPr lang="en-US" dirty="0" smtClean="0"/>
              <a:t> </a:t>
            </a:r>
            <a:r>
              <a:rPr lang="en-US" dirty="0" err="1" smtClean="0"/>
              <a:t>việc</a:t>
            </a:r>
            <a:r>
              <a:rPr lang="en-US" dirty="0" smtClean="0"/>
              <a:t> </a:t>
            </a:r>
            <a:r>
              <a:rPr lang="en-US" dirty="0" err="1" smtClean="0"/>
              <a:t>chạm</a:t>
            </a:r>
            <a:r>
              <a:rPr lang="en-US" dirty="0" smtClean="0"/>
              <a:t> </a:t>
            </a:r>
            <a:r>
              <a:rPr lang="en-US" dirty="0" err="1" smtClean="0"/>
              <a:t>vào</a:t>
            </a:r>
            <a:r>
              <a:rPr lang="en-US" dirty="0" smtClean="0"/>
              <a:t> </a:t>
            </a:r>
            <a:r>
              <a:rPr lang="en-US" dirty="0" err="1" smtClean="0"/>
              <a:t>nhau</a:t>
            </a:r>
            <a:r>
              <a:rPr lang="en-US" dirty="0" smtClean="0"/>
              <a:t>.</a:t>
            </a:r>
            <a:endParaRPr lang="en-US" dirty="0"/>
          </a:p>
        </p:txBody>
      </p:sp>
      <p:pic>
        <p:nvPicPr>
          <p:cNvPr id="131074" name="Picture 2"/>
          <p:cNvPicPr>
            <a:picLocks noChangeAspect="1" noChangeArrowheads="1"/>
          </p:cNvPicPr>
          <p:nvPr/>
        </p:nvPicPr>
        <p:blipFill>
          <a:blip r:embed="rId3" cstate="print"/>
          <a:srcRect/>
          <a:stretch>
            <a:fillRect/>
          </a:stretch>
        </p:blipFill>
        <p:spPr bwMode="auto">
          <a:xfrm>
            <a:off x="381000" y="1981200"/>
            <a:ext cx="8199437" cy="3581400"/>
          </a:xfrm>
          <a:prstGeom prst="rect">
            <a:avLst/>
          </a:prstGeom>
          <a:noFill/>
          <a:ln w="9525">
            <a:noFill/>
            <a:miter lim="800000"/>
            <a:headEnd/>
            <a:tailEnd/>
          </a:ln>
          <a:effectLst/>
        </p:spPr>
      </p:pic>
      <p:pic>
        <p:nvPicPr>
          <p:cNvPr id="131075" name="Picture 3"/>
          <p:cNvPicPr>
            <a:picLocks noChangeAspect="1" noChangeArrowheads="1"/>
          </p:cNvPicPr>
          <p:nvPr/>
        </p:nvPicPr>
        <p:blipFill>
          <a:blip r:embed="rId4" cstate="print"/>
          <a:srcRect/>
          <a:stretch>
            <a:fillRect/>
          </a:stretch>
        </p:blipFill>
        <p:spPr bwMode="auto">
          <a:xfrm>
            <a:off x="3124200" y="1447800"/>
            <a:ext cx="533400" cy="41148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Thiêt lập quan hệ</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55</a:t>
            </a:fld>
            <a:endParaRPr lang="en-US" dirty="0"/>
          </a:p>
        </p:txBody>
      </p:sp>
      <p:sp>
        <p:nvSpPr>
          <p:cNvPr id="3" name="Content Placeholder 2"/>
          <p:cNvSpPr>
            <a:spLocks noGrp="1"/>
          </p:cNvSpPr>
          <p:nvPr>
            <p:ph sz="quarter" idx="1"/>
          </p:nvPr>
        </p:nvSpPr>
        <p:spPr>
          <a:xfrm>
            <a:off x="304800" y="1143000"/>
            <a:ext cx="8229600" cy="4343400"/>
          </a:xfrm>
        </p:spPr>
        <p:txBody>
          <a:bodyPr>
            <a:noAutofit/>
          </a:bodyPr>
          <a:lstStyle/>
          <a:p>
            <a:pPr>
              <a:buFont typeface="Wingdings" pitchFamily="2" charset="2"/>
              <a:buChar char="v"/>
            </a:pPr>
            <a:r>
              <a:rPr lang="en-US" sz="2000" b="0" dirty="0" smtClean="0"/>
              <a:t> </a:t>
            </a:r>
            <a:r>
              <a:rPr lang="en-US" sz="2000" dirty="0" err="1" smtClean="0"/>
              <a:t>Có</a:t>
            </a:r>
            <a:r>
              <a:rPr lang="en-US" sz="2000" dirty="0" smtClean="0"/>
              <a:t> 4 </a:t>
            </a:r>
            <a:r>
              <a:rPr lang="en-US" sz="2000" dirty="0" err="1" smtClean="0"/>
              <a:t>loại</a:t>
            </a:r>
            <a:r>
              <a:rPr lang="en-US" sz="2000" dirty="0" smtClean="0"/>
              <a:t> </a:t>
            </a:r>
            <a:r>
              <a:rPr lang="en-US" sz="2000" dirty="0" err="1" smtClean="0"/>
              <a:t>quan</a:t>
            </a:r>
            <a:r>
              <a:rPr lang="en-US" sz="2000" dirty="0" smtClean="0"/>
              <a:t> </a:t>
            </a:r>
            <a:r>
              <a:rPr lang="en-US" sz="2000" dirty="0" err="1" smtClean="0"/>
              <a:t>hệ</a:t>
            </a:r>
            <a:r>
              <a:rPr lang="en-US" sz="2000" dirty="0" smtClean="0"/>
              <a:t>:</a:t>
            </a:r>
          </a:p>
          <a:p>
            <a:pPr lvl="1"/>
            <a:r>
              <a:rPr lang="en-US" sz="2000" dirty="0" smtClean="0"/>
              <a:t>Finish-to-start (FS): </a:t>
            </a:r>
            <a:r>
              <a:rPr lang="en-US" sz="2000" dirty="0" err="1" smtClean="0"/>
              <a:t>Ngày</a:t>
            </a:r>
            <a:r>
              <a:rPr lang="en-US" sz="2000" dirty="0" smtClean="0"/>
              <a:t> </a:t>
            </a:r>
            <a:r>
              <a:rPr lang="en-US" sz="2000" dirty="0" err="1" smtClean="0"/>
              <a:t>kết</a:t>
            </a:r>
            <a:r>
              <a:rPr lang="en-US" sz="2000" dirty="0" smtClean="0"/>
              <a:t> </a:t>
            </a:r>
            <a:r>
              <a:rPr lang="en-US" sz="2000" dirty="0" err="1" smtClean="0"/>
              <a:t>thúc</a:t>
            </a:r>
            <a:r>
              <a:rPr lang="en-US" sz="2000" dirty="0" smtClean="0"/>
              <a:t> </a:t>
            </a:r>
            <a:r>
              <a:rPr lang="en-US" sz="2000" dirty="0" err="1" smtClean="0"/>
              <a:t>của</a:t>
            </a:r>
            <a:r>
              <a:rPr lang="en-US" sz="2000" dirty="0" smtClean="0"/>
              <a:t> </a:t>
            </a:r>
            <a:r>
              <a:rPr lang="en-US" sz="2000" i="1" dirty="0" err="1" smtClean="0"/>
              <a:t>công</a:t>
            </a:r>
            <a:r>
              <a:rPr lang="en-US" sz="2000" i="1" dirty="0" smtClean="0"/>
              <a:t> </a:t>
            </a:r>
            <a:r>
              <a:rPr lang="en-US" sz="2000" i="1" dirty="0" err="1" smtClean="0"/>
              <a:t>việc</a:t>
            </a:r>
            <a:r>
              <a:rPr lang="en-US" sz="2000" i="1" dirty="0" smtClean="0"/>
              <a:t> </a:t>
            </a:r>
            <a:r>
              <a:rPr lang="en-US" sz="2000" i="1" dirty="0" err="1" smtClean="0"/>
              <a:t>làm</a:t>
            </a:r>
            <a:r>
              <a:rPr lang="en-US" sz="2000" i="1" dirty="0" smtClean="0"/>
              <a:t> </a:t>
            </a:r>
            <a:r>
              <a:rPr lang="en-US" sz="2000" i="1" dirty="0" err="1" smtClean="0"/>
              <a:t>trướ</a:t>
            </a:r>
            <a:r>
              <a:rPr lang="en-US" sz="2000" dirty="0" err="1" smtClean="0"/>
              <a:t>c</a:t>
            </a:r>
            <a:r>
              <a:rPr lang="en-US" sz="2000" dirty="0" smtClean="0"/>
              <a:t> </a:t>
            </a:r>
            <a:r>
              <a:rPr lang="en-US" sz="2000" dirty="0" err="1" smtClean="0"/>
              <a:t>là</a:t>
            </a:r>
            <a:r>
              <a:rPr lang="en-US" sz="2000" dirty="0" smtClean="0"/>
              <a:t> </a:t>
            </a:r>
            <a:r>
              <a:rPr lang="en-US" sz="2000" dirty="0" err="1" smtClean="0"/>
              <a:t>ngày</a:t>
            </a:r>
            <a:r>
              <a:rPr lang="en-US" sz="2000" dirty="0" smtClean="0"/>
              <a:t> </a:t>
            </a:r>
            <a:r>
              <a:rPr lang="en-US" sz="2000" dirty="0" err="1" smtClean="0"/>
              <a:t>bắt</a:t>
            </a:r>
            <a:r>
              <a:rPr lang="en-US" sz="2000" dirty="0" smtClean="0"/>
              <a:t> </a:t>
            </a:r>
            <a:r>
              <a:rPr lang="en-US" sz="2000" dirty="0" err="1" smtClean="0"/>
              <a:t>đầu</a:t>
            </a:r>
            <a:r>
              <a:rPr lang="en-US" sz="2000" dirty="0" smtClean="0"/>
              <a:t> </a:t>
            </a:r>
            <a:r>
              <a:rPr lang="en-US" sz="2000" dirty="0" err="1" smtClean="0"/>
              <a:t>của</a:t>
            </a:r>
            <a:r>
              <a:rPr lang="en-US" sz="2000" dirty="0" smtClean="0"/>
              <a:t> </a:t>
            </a:r>
            <a:r>
              <a:rPr lang="en-US" sz="2000" i="1" dirty="0" err="1" smtClean="0"/>
              <a:t>công</a:t>
            </a:r>
            <a:r>
              <a:rPr lang="en-US" sz="2000" i="1" dirty="0" smtClean="0"/>
              <a:t> </a:t>
            </a:r>
            <a:r>
              <a:rPr lang="en-US" sz="2000" i="1" dirty="0" err="1" smtClean="0"/>
              <a:t>việc</a:t>
            </a:r>
            <a:r>
              <a:rPr lang="en-US" sz="2000" i="1" dirty="0" smtClean="0"/>
              <a:t> </a:t>
            </a:r>
            <a:r>
              <a:rPr lang="en-US" sz="2000" i="1" dirty="0" err="1" smtClean="0"/>
              <a:t>kế</a:t>
            </a:r>
            <a:r>
              <a:rPr lang="en-US" sz="2000" i="1" dirty="0" smtClean="0"/>
              <a:t> </a:t>
            </a:r>
            <a:r>
              <a:rPr lang="en-US" sz="2000" i="1" dirty="0" err="1" smtClean="0"/>
              <a:t>tiếp</a:t>
            </a:r>
            <a:endParaRPr lang="en-US" sz="2000" i="1" dirty="0" smtClean="0"/>
          </a:p>
          <a:p>
            <a:pPr lvl="1"/>
            <a:endParaRPr lang="en-US" sz="2000" dirty="0" smtClean="0"/>
          </a:p>
          <a:p>
            <a:pPr lvl="1"/>
            <a:r>
              <a:rPr lang="en-US" sz="2000" dirty="0" smtClean="0"/>
              <a:t>Start-to-start (SS):</a:t>
            </a:r>
            <a:r>
              <a:rPr lang="en-US" sz="2000" dirty="0" err="1" smtClean="0"/>
              <a:t>Ngày</a:t>
            </a:r>
            <a:r>
              <a:rPr lang="en-US" sz="2000" dirty="0" smtClean="0"/>
              <a:t> </a:t>
            </a:r>
            <a:r>
              <a:rPr lang="en-US" sz="2000" dirty="0" err="1" smtClean="0"/>
              <a:t>bắt</a:t>
            </a:r>
            <a:r>
              <a:rPr lang="en-US" sz="2000" dirty="0" smtClean="0"/>
              <a:t> </a:t>
            </a:r>
            <a:r>
              <a:rPr lang="en-US" sz="2000" dirty="0" err="1" smtClean="0"/>
              <a:t>đầu</a:t>
            </a:r>
            <a:r>
              <a:rPr lang="en-US" sz="2000" dirty="0" smtClean="0"/>
              <a:t> </a:t>
            </a:r>
            <a:r>
              <a:rPr lang="en-US" sz="2000" dirty="0" err="1" smtClean="0"/>
              <a:t>của</a:t>
            </a:r>
            <a:r>
              <a:rPr lang="en-US" sz="2000" dirty="0" smtClean="0"/>
              <a:t> </a:t>
            </a:r>
            <a:r>
              <a:rPr lang="en-US" sz="2000" i="1" dirty="0" err="1" smtClean="0"/>
              <a:t>công</a:t>
            </a:r>
            <a:r>
              <a:rPr lang="en-US" sz="2000" i="1" dirty="0" smtClean="0"/>
              <a:t> </a:t>
            </a:r>
            <a:r>
              <a:rPr lang="en-US" sz="2000" i="1" dirty="0" err="1" smtClean="0"/>
              <a:t>việc</a:t>
            </a:r>
            <a:r>
              <a:rPr lang="en-US" sz="2000" i="1" dirty="0" smtClean="0"/>
              <a:t> </a:t>
            </a:r>
            <a:r>
              <a:rPr lang="en-US" sz="2000" i="1" dirty="0" err="1" smtClean="0"/>
              <a:t>làm</a:t>
            </a:r>
            <a:r>
              <a:rPr lang="en-US" sz="2000" i="1" dirty="0" smtClean="0"/>
              <a:t> </a:t>
            </a:r>
            <a:r>
              <a:rPr lang="en-US" sz="2000" i="1" dirty="0" err="1" smtClean="0"/>
              <a:t>trước</a:t>
            </a:r>
            <a:r>
              <a:rPr lang="en-US" sz="2000" dirty="0" smtClean="0"/>
              <a:t> </a:t>
            </a:r>
            <a:r>
              <a:rPr lang="en-US" sz="2000" dirty="0" err="1" smtClean="0"/>
              <a:t>là</a:t>
            </a:r>
            <a:r>
              <a:rPr lang="en-US" sz="2000" dirty="0" smtClean="0"/>
              <a:t> </a:t>
            </a:r>
            <a:r>
              <a:rPr lang="en-US" sz="2000" dirty="0" err="1" smtClean="0"/>
              <a:t>ngày</a:t>
            </a:r>
            <a:r>
              <a:rPr lang="en-US" sz="2000" dirty="0" smtClean="0"/>
              <a:t> </a:t>
            </a:r>
            <a:r>
              <a:rPr lang="en-US" sz="2000" dirty="0" err="1" smtClean="0"/>
              <a:t>bắt</a:t>
            </a:r>
            <a:r>
              <a:rPr lang="en-US" sz="2000" dirty="0" smtClean="0"/>
              <a:t> </a:t>
            </a:r>
            <a:r>
              <a:rPr lang="en-US" sz="2000" dirty="0" err="1" smtClean="0"/>
              <a:t>đầu</a:t>
            </a:r>
            <a:r>
              <a:rPr lang="en-US" sz="2000" dirty="0" smtClean="0"/>
              <a:t> </a:t>
            </a:r>
            <a:r>
              <a:rPr lang="en-US" sz="2000" dirty="0" err="1" smtClean="0"/>
              <a:t>của</a:t>
            </a:r>
            <a:r>
              <a:rPr lang="en-US" sz="2000" dirty="0" smtClean="0"/>
              <a:t> </a:t>
            </a:r>
            <a:r>
              <a:rPr lang="en-US" sz="2000" i="1" dirty="0" err="1" smtClean="0"/>
              <a:t>công</a:t>
            </a:r>
            <a:r>
              <a:rPr lang="en-US" sz="2000" i="1" dirty="0" smtClean="0"/>
              <a:t> </a:t>
            </a:r>
            <a:r>
              <a:rPr lang="en-US" sz="2000" i="1" dirty="0" err="1" smtClean="0"/>
              <a:t>việc</a:t>
            </a:r>
            <a:r>
              <a:rPr lang="en-US" sz="2000" i="1" dirty="0" smtClean="0"/>
              <a:t> </a:t>
            </a:r>
            <a:r>
              <a:rPr lang="en-US" sz="2000" i="1" dirty="0" err="1" smtClean="0"/>
              <a:t>kế</a:t>
            </a:r>
            <a:r>
              <a:rPr lang="en-US" sz="2000" i="1" dirty="0" smtClean="0"/>
              <a:t> </a:t>
            </a:r>
            <a:r>
              <a:rPr lang="en-US" sz="2000" i="1" dirty="0" err="1" smtClean="0"/>
              <a:t>tiếp</a:t>
            </a:r>
            <a:endParaRPr lang="en-US" sz="2000" i="1" dirty="0" smtClean="0"/>
          </a:p>
          <a:p>
            <a:pPr lvl="1"/>
            <a:endParaRPr lang="en-US" sz="2000" dirty="0" smtClean="0"/>
          </a:p>
          <a:p>
            <a:pPr lvl="1"/>
            <a:r>
              <a:rPr lang="en-US" sz="2000" dirty="0" smtClean="0"/>
              <a:t>Finish-to-finish (FF):</a:t>
            </a:r>
            <a:r>
              <a:rPr lang="en-US" sz="2000" dirty="0" err="1" smtClean="0"/>
              <a:t>Ngày</a:t>
            </a:r>
            <a:r>
              <a:rPr lang="en-US" sz="2000" dirty="0" smtClean="0"/>
              <a:t> </a:t>
            </a:r>
            <a:r>
              <a:rPr lang="en-US" sz="2000" dirty="0" err="1" smtClean="0"/>
              <a:t>kết</a:t>
            </a:r>
            <a:r>
              <a:rPr lang="en-US" sz="2000" dirty="0" smtClean="0"/>
              <a:t> </a:t>
            </a:r>
            <a:r>
              <a:rPr lang="en-US" sz="2000" dirty="0" err="1" smtClean="0"/>
              <a:t>thúc</a:t>
            </a:r>
            <a:r>
              <a:rPr lang="en-US" sz="2000" dirty="0" smtClean="0"/>
              <a:t> </a:t>
            </a:r>
            <a:r>
              <a:rPr lang="en-US" sz="2000" dirty="0" err="1" smtClean="0"/>
              <a:t>của</a:t>
            </a:r>
            <a:r>
              <a:rPr lang="en-US" sz="2000" dirty="0" smtClean="0"/>
              <a:t> </a:t>
            </a:r>
            <a:r>
              <a:rPr lang="en-US" sz="2000" i="1" dirty="0" err="1" smtClean="0"/>
              <a:t>công</a:t>
            </a:r>
            <a:r>
              <a:rPr lang="en-US" sz="2000" i="1" dirty="0" smtClean="0"/>
              <a:t> </a:t>
            </a:r>
            <a:r>
              <a:rPr lang="en-US" sz="2000" i="1" dirty="0" err="1" smtClean="0"/>
              <a:t>viêc</a:t>
            </a:r>
            <a:r>
              <a:rPr lang="en-US" sz="2000" i="1" dirty="0" smtClean="0"/>
              <a:t> </a:t>
            </a:r>
            <a:r>
              <a:rPr lang="en-US" sz="2000" i="1" dirty="0" err="1" smtClean="0"/>
              <a:t>làm</a:t>
            </a:r>
            <a:r>
              <a:rPr lang="en-US" sz="2000" i="1" dirty="0" smtClean="0"/>
              <a:t> </a:t>
            </a:r>
            <a:r>
              <a:rPr lang="en-US" sz="2000" i="1" dirty="0" err="1" smtClean="0"/>
              <a:t>trước</a:t>
            </a:r>
            <a:r>
              <a:rPr lang="en-US" sz="2000" dirty="0" smtClean="0"/>
              <a:t> </a:t>
            </a:r>
            <a:r>
              <a:rPr lang="en-US" sz="2000" dirty="0" err="1" smtClean="0"/>
              <a:t>là</a:t>
            </a:r>
            <a:r>
              <a:rPr lang="en-US" sz="2000" dirty="0" smtClean="0"/>
              <a:t> </a:t>
            </a:r>
            <a:r>
              <a:rPr lang="en-US" sz="2000" dirty="0" err="1" smtClean="0"/>
              <a:t>ngày</a:t>
            </a:r>
            <a:r>
              <a:rPr lang="en-US" sz="2000" dirty="0" smtClean="0"/>
              <a:t> </a:t>
            </a:r>
            <a:r>
              <a:rPr lang="en-US" sz="2000" dirty="0" err="1" smtClean="0"/>
              <a:t>kết</a:t>
            </a:r>
            <a:r>
              <a:rPr lang="en-US" sz="2000" dirty="0" smtClean="0"/>
              <a:t> </a:t>
            </a:r>
            <a:r>
              <a:rPr lang="en-US" sz="2000" dirty="0" err="1" smtClean="0"/>
              <a:t>thúc</a:t>
            </a:r>
            <a:r>
              <a:rPr lang="en-US" sz="2000" dirty="0" smtClean="0"/>
              <a:t> </a:t>
            </a:r>
            <a:r>
              <a:rPr lang="en-US" sz="2000" dirty="0" err="1" smtClean="0"/>
              <a:t>của</a:t>
            </a:r>
            <a:r>
              <a:rPr lang="en-US" sz="2000" dirty="0" smtClean="0"/>
              <a:t> </a:t>
            </a:r>
            <a:r>
              <a:rPr lang="en-US" sz="2000" i="1" dirty="0" err="1" smtClean="0"/>
              <a:t>công</a:t>
            </a:r>
            <a:r>
              <a:rPr lang="en-US" sz="2000" i="1" dirty="0" smtClean="0"/>
              <a:t> </a:t>
            </a:r>
            <a:r>
              <a:rPr lang="en-US" sz="2000" i="1" dirty="0" err="1" smtClean="0"/>
              <a:t>việc</a:t>
            </a:r>
            <a:r>
              <a:rPr lang="en-US" sz="2000" i="1" dirty="0" smtClean="0"/>
              <a:t> </a:t>
            </a:r>
            <a:r>
              <a:rPr lang="en-US" sz="2000" i="1" dirty="0" err="1" smtClean="0"/>
              <a:t>kế</a:t>
            </a:r>
            <a:r>
              <a:rPr lang="en-US" sz="2000" i="1" dirty="0" smtClean="0"/>
              <a:t> </a:t>
            </a:r>
            <a:r>
              <a:rPr lang="en-US" sz="2000" i="1" dirty="0" err="1" smtClean="0"/>
              <a:t>tiếp</a:t>
            </a:r>
            <a:endParaRPr lang="en-US" sz="2000" i="1" dirty="0" smtClean="0"/>
          </a:p>
          <a:p>
            <a:pPr lvl="1"/>
            <a:endParaRPr lang="en-US" sz="2000" dirty="0" smtClean="0"/>
          </a:p>
          <a:p>
            <a:pPr lvl="1"/>
            <a:r>
              <a:rPr lang="en-US" sz="2000" dirty="0" smtClean="0"/>
              <a:t>Start-to-finish (SF):</a:t>
            </a:r>
            <a:r>
              <a:rPr lang="en-US" sz="2000" dirty="0" err="1" smtClean="0"/>
              <a:t>Ngày</a:t>
            </a:r>
            <a:r>
              <a:rPr lang="en-US" sz="2000" dirty="0" smtClean="0"/>
              <a:t> </a:t>
            </a:r>
            <a:r>
              <a:rPr lang="en-US" sz="2000" dirty="0" err="1" smtClean="0"/>
              <a:t>bắt</a:t>
            </a:r>
            <a:r>
              <a:rPr lang="en-US" sz="2000" dirty="0" smtClean="0"/>
              <a:t> </a:t>
            </a:r>
            <a:r>
              <a:rPr lang="en-US" sz="2000" dirty="0" err="1" smtClean="0"/>
              <a:t>đầu</a:t>
            </a:r>
            <a:r>
              <a:rPr lang="en-US" sz="2000" dirty="0" smtClean="0"/>
              <a:t> </a:t>
            </a:r>
            <a:r>
              <a:rPr lang="en-US" sz="2000" dirty="0" err="1" smtClean="0"/>
              <a:t>của</a:t>
            </a:r>
            <a:r>
              <a:rPr lang="en-US" sz="2000" dirty="0" smtClean="0"/>
              <a:t> </a:t>
            </a:r>
            <a:r>
              <a:rPr lang="en-US" sz="2000" i="1" dirty="0" err="1" smtClean="0"/>
              <a:t>công</a:t>
            </a:r>
            <a:r>
              <a:rPr lang="en-US" sz="2000" i="1" dirty="0" smtClean="0"/>
              <a:t> </a:t>
            </a:r>
            <a:r>
              <a:rPr lang="en-US" sz="2000" i="1" dirty="0" err="1" smtClean="0"/>
              <a:t>việc</a:t>
            </a:r>
            <a:r>
              <a:rPr lang="en-US" sz="2000" i="1" dirty="0" smtClean="0"/>
              <a:t> </a:t>
            </a:r>
            <a:r>
              <a:rPr lang="en-US" sz="2000" i="1" dirty="0" err="1" smtClean="0"/>
              <a:t>kế</a:t>
            </a:r>
            <a:r>
              <a:rPr lang="en-US" sz="2000" i="1" dirty="0" smtClean="0"/>
              <a:t> </a:t>
            </a:r>
            <a:r>
              <a:rPr lang="en-US" sz="2000" i="1" dirty="0" err="1" smtClean="0"/>
              <a:t>tiếp</a:t>
            </a:r>
            <a:r>
              <a:rPr lang="en-US" sz="2000" dirty="0" smtClean="0"/>
              <a:t> </a:t>
            </a:r>
            <a:r>
              <a:rPr lang="en-US" sz="2000" dirty="0" err="1" smtClean="0"/>
              <a:t>là</a:t>
            </a:r>
            <a:r>
              <a:rPr lang="en-US" sz="2000" dirty="0" smtClean="0"/>
              <a:t> </a:t>
            </a:r>
            <a:r>
              <a:rPr lang="en-US" sz="2000" dirty="0" err="1" smtClean="0"/>
              <a:t>ngày</a:t>
            </a:r>
            <a:r>
              <a:rPr lang="en-US" sz="2000" dirty="0" smtClean="0"/>
              <a:t> </a:t>
            </a:r>
            <a:r>
              <a:rPr lang="en-US" sz="2000" dirty="0" err="1" smtClean="0"/>
              <a:t>kết</a:t>
            </a:r>
            <a:r>
              <a:rPr lang="en-US" sz="2000" dirty="0" smtClean="0"/>
              <a:t> </a:t>
            </a:r>
            <a:r>
              <a:rPr lang="en-US" sz="2000" dirty="0" err="1" smtClean="0"/>
              <a:t>thúc</a:t>
            </a:r>
            <a:r>
              <a:rPr lang="en-US" sz="2000" dirty="0" smtClean="0"/>
              <a:t> </a:t>
            </a:r>
            <a:r>
              <a:rPr lang="en-US" sz="2000" dirty="0" err="1" smtClean="0"/>
              <a:t>của</a:t>
            </a:r>
            <a:r>
              <a:rPr lang="en-US" sz="2000" dirty="0" smtClean="0"/>
              <a:t> </a:t>
            </a:r>
            <a:r>
              <a:rPr lang="en-US" sz="2000" i="1" dirty="0" err="1" smtClean="0"/>
              <a:t>công</a:t>
            </a:r>
            <a:r>
              <a:rPr lang="en-US" sz="2000" i="1" dirty="0" smtClean="0"/>
              <a:t> </a:t>
            </a:r>
            <a:r>
              <a:rPr lang="en-US" sz="2000" i="1" dirty="0" err="1" smtClean="0"/>
              <a:t>việc</a:t>
            </a:r>
            <a:r>
              <a:rPr lang="en-US" sz="2000" i="1" dirty="0" smtClean="0"/>
              <a:t> </a:t>
            </a:r>
            <a:r>
              <a:rPr lang="en-US" sz="2000" i="1" dirty="0" err="1" smtClean="0"/>
              <a:t>kế</a:t>
            </a:r>
            <a:r>
              <a:rPr lang="en-US" sz="2000" i="1" dirty="0" smtClean="0"/>
              <a:t> </a:t>
            </a:r>
            <a:r>
              <a:rPr lang="en-US" sz="2000" i="1" dirty="0" err="1" smtClean="0"/>
              <a:t>tiếp</a:t>
            </a:r>
            <a:endParaRPr lang="en-US" sz="2000" dirty="0" smtClean="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Thiêt lập quan hệ</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56</a:t>
            </a:fld>
            <a:endParaRPr lang="en-US" dirty="0"/>
          </a:p>
        </p:txBody>
      </p:sp>
      <p:pic>
        <p:nvPicPr>
          <p:cNvPr id="129026" name="Picture 2"/>
          <p:cNvPicPr>
            <a:picLocks noGrp="1" noChangeAspect="1" noChangeArrowheads="1"/>
          </p:cNvPicPr>
          <p:nvPr>
            <p:ph sz="quarter" idx="1"/>
          </p:nvPr>
        </p:nvPicPr>
        <p:blipFill>
          <a:blip r:embed="rId2" cstate="print"/>
          <a:srcRect/>
          <a:stretch>
            <a:fillRect/>
          </a:stretch>
        </p:blipFill>
        <p:spPr bwMode="auto">
          <a:xfrm>
            <a:off x="381000" y="2209800"/>
            <a:ext cx="8229600" cy="3644138"/>
          </a:xfrm>
          <a:prstGeom prst="rect">
            <a:avLst/>
          </a:prstGeom>
          <a:noFill/>
          <a:ln w="9525">
            <a:noFill/>
            <a:miter lim="800000"/>
            <a:headEnd/>
            <a:tailEnd/>
          </a:ln>
          <a:effectLst/>
        </p:spPr>
      </p:pic>
      <p:pic>
        <p:nvPicPr>
          <p:cNvPr id="5" name="Picture 43" descr="087"/>
          <p:cNvPicPr>
            <a:picLocks noChangeAspect="1" noChangeArrowheads="1"/>
          </p:cNvPicPr>
          <p:nvPr/>
        </p:nvPicPr>
        <p:blipFill>
          <a:blip r:embed="rId3"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a:xfrm>
            <a:off x="228600" y="1066800"/>
            <a:ext cx="8229600" cy="990600"/>
          </a:xfrm>
          <a:prstGeom prst="rect">
            <a:avLst/>
          </a:prstGeom>
        </p:spPr>
        <p:txBody>
          <a:bodyPr vert="horz">
            <a:noAutofit/>
          </a:bodyPr>
          <a:lstStyle/>
          <a:p>
            <a:pPr marL="274320" marR="0" lvl="0" indent="-274320" algn="l" defTabSz="914400" rtl="0" eaLnBrk="1" fontAlgn="auto" latinLnBrk="0" hangingPunct="1">
              <a:lnSpc>
                <a:spcPct val="100000"/>
              </a:lnSpc>
              <a:spcBef>
                <a:spcPts val="600"/>
              </a:spcBef>
              <a:spcAft>
                <a:spcPts val="0"/>
              </a:spcAft>
              <a:buClr>
                <a:schemeClr val="accent2"/>
              </a:buClr>
              <a:buSzPct val="85000"/>
              <a:buFont typeface="Wingdings" pitchFamily="2" charset="2"/>
              <a:buChar char="v"/>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2000" b="0" i="0" u="none" strike="noStrike" kern="1200" cap="none" spc="0" normalizeH="0" baseline="0" noProof="0" dirty="0" err="1" smtClean="0">
                <a:ln>
                  <a:noFill/>
                </a:ln>
                <a:solidFill>
                  <a:schemeClr val="tx1"/>
                </a:solidFill>
                <a:effectLst/>
                <a:uLnTx/>
                <a:uFillTx/>
                <a:latin typeface="+mn-lt"/>
                <a:ea typeface="+mn-ea"/>
                <a:cs typeface="+mn-cs"/>
              </a:rPr>
              <a:t>Khi</a:t>
            </a:r>
            <a:r>
              <a:rPr kumimoji="0" lang="en-US" sz="2000" b="0" i="0" u="none" strike="noStrike" kern="1200" cap="none" spc="0" normalizeH="0" noProof="0" dirty="0" smtClean="0">
                <a:ln>
                  <a:noFill/>
                </a:ln>
                <a:solidFill>
                  <a:schemeClr val="tx1"/>
                </a:solidFill>
                <a:effectLst/>
                <a:uLnTx/>
                <a:uFillTx/>
                <a:latin typeface="+mn-lt"/>
                <a:ea typeface="+mn-ea"/>
                <a:cs typeface="+mn-cs"/>
              </a:rPr>
              <a:t> </a:t>
            </a:r>
            <a:r>
              <a:rPr kumimoji="0" lang="en-US" sz="2000" b="0" i="0" u="none" strike="noStrike" kern="1200" cap="none" spc="0" normalizeH="0" noProof="0" dirty="0" err="1" smtClean="0">
                <a:ln>
                  <a:noFill/>
                </a:ln>
                <a:solidFill>
                  <a:schemeClr val="tx1"/>
                </a:solidFill>
                <a:effectLst/>
                <a:uLnTx/>
                <a:uFillTx/>
                <a:latin typeface="+mn-lt"/>
                <a:ea typeface="+mn-ea"/>
                <a:cs typeface="+mn-cs"/>
              </a:rPr>
              <a:t>bạn</a:t>
            </a:r>
            <a:r>
              <a:rPr kumimoji="0" lang="en-US" sz="2000" b="0" i="0" u="none" strike="noStrike" kern="1200" cap="none" spc="0" normalizeH="0" noProof="0" dirty="0" smtClean="0">
                <a:ln>
                  <a:noFill/>
                </a:ln>
                <a:solidFill>
                  <a:schemeClr val="tx1"/>
                </a:solidFill>
                <a:effectLst/>
                <a:uLnTx/>
                <a:uFillTx/>
                <a:latin typeface="+mn-lt"/>
                <a:ea typeface="+mn-ea"/>
                <a:cs typeface="+mn-cs"/>
              </a:rPr>
              <a:t> </a:t>
            </a:r>
            <a:r>
              <a:rPr kumimoji="0" lang="en-US" sz="2000" b="0" i="0" u="none" strike="noStrike" kern="1200" cap="none" spc="0" normalizeH="0" noProof="0" dirty="0" err="1" smtClean="0">
                <a:ln>
                  <a:noFill/>
                </a:ln>
                <a:solidFill>
                  <a:schemeClr val="tx1"/>
                </a:solidFill>
                <a:effectLst/>
                <a:uLnTx/>
                <a:uFillTx/>
                <a:latin typeface="+mn-lt"/>
                <a:ea typeface="+mn-ea"/>
                <a:cs typeface="+mn-cs"/>
              </a:rPr>
              <a:t>thiết</a:t>
            </a:r>
            <a:r>
              <a:rPr kumimoji="0" lang="en-US" sz="2000" b="0" i="0" u="none" strike="noStrike" kern="1200" cap="none" spc="0" normalizeH="0" noProof="0" dirty="0" smtClean="0">
                <a:ln>
                  <a:noFill/>
                </a:ln>
                <a:solidFill>
                  <a:schemeClr val="tx1"/>
                </a:solidFill>
                <a:effectLst/>
                <a:uLnTx/>
                <a:uFillTx/>
                <a:latin typeface="+mn-lt"/>
                <a:ea typeface="+mn-ea"/>
                <a:cs typeface="+mn-cs"/>
              </a:rPr>
              <a:t> </a:t>
            </a:r>
            <a:r>
              <a:rPr kumimoji="0" lang="en-US" sz="2000" b="0" i="0" u="none" strike="noStrike" kern="1200" cap="none" spc="0" normalizeH="0" noProof="0" dirty="0" err="1" smtClean="0">
                <a:ln>
                  <a:noFill/>
                </a:ln>
                <a:solidFill>
                  <a:schemeClr val="tx1"/>
                </a:solidFill>
                <a:effectLst/>
                <a:uLnTx/>
                <a:uFillTx/>
                <a:latin typeface="+mn-lt"/>
                <a:ea typeface="+mn-ea"/>
                <a:cs typeface="+mn-cs"/>
              </a:rPr>
              <a:t>lâp</a:t>
            </a:r>
            <a:r>
              <a:rPr kumimoji="0" lang="en-US" sz="2000" b="0" i="0" u="none" strike="noStrike" kern="1200" cap="none" spc="0" normalizeH="0" noProof="0" dirty="0" smtClean="0">
                <a:ln>
                  <a:noFill/>
                </a:ln>
                <a:solidFill>
                  <a:schemeClr val="tx1"/>
                </a:solidFill>
                <a:effectLst/>
                <a:uLnTx/>
                <a:uFillTx/>
                <a:latin typeface="+mn-lt"/>
                <a:ea typeface="+mn-ea"/>
                <a:cs typeface="+mn-cs"/>
              </a:rPr>
              <a:t> </a:t>
            </a:r>
            <a:r>
              <a:rPr kumimoji="0" lang="en-US" sz="2000" b="0" i="0" u="none" strike="noStrike" kern="1200" cap="none" spc="0" normalizeH="0" noProof="0" dirty="0" err="1" smtClean="0">
                <a:ln>
                  <a:noFill/>
                </a:ln>
                <a:solidFill>
                  <a:schemeClr val="tx1"/>
                </a:solidFill>
                <a:effectLst/>
                <a:uLnTx/>
                <a:uFillTx/>
                <a:latin typeface="+mn-lt"/>
                <a:ea typeface="+mn-ea"/>
                <a:cs typeface="+mn-cs"/>
              </a:rPr>
              <a:t>thời</a:t>
            </a:r>
            <a:r>
              <a:rPr kumimoji="0" lang="en-US" sz="2000" b="0" i="0" u="none" strike="noStrike" kern="1200" cap="none" spc="0" normalizeH="0" noProof="0" dirty="0" smtClean="0">
                <a:ln>
                  <a:noFill/>
                </a:ln>
                <a:solidFill>
                  <a:schemeClr val="tx1"/>
                </a:solidFill>
                <a:effectLst/>
                <a:uLnTx/>
                <a:uFillTx/>
                <a:latin typeface="+mn-lt"/>
                <a:ea typeface="+mn-ea"/>
                <a:cs typeface="+mn-cs"/>
              </a:rPr>
              <a:t> </a:t>
            </a:r>
            <a:r>
              <a:rPr kumimoji="0" lang="en-US" sz="2000" b="0" i="0" u="none" strike="noStrike" kern="1200" cap="none" spc="0" normalizeH="0" noProof="0" dirty="0" err="1" smtClean="0">
                <a:ln>
                  <a:noFill/>
                </a:ln>
                <a:solidFill>
                  <a:schemeClr val="tx1"/>
                </a:solidFill>
                <a:effectLst/>
                <a:uLnTx/>
                <a:uFillTx/>
                <a:latin typeface="+mn-lt"/>
                <a:ea typeface="+mn-ea"/>
                <a:cs typeface="+mn-cs"/>
              </a:rPr>
              <a:t>gian</a:t>
            </a:r>
            <a:r>
              <a:rPr kumimoji="0" lang="en-US" sz="2000" b="0" i="0" u="none" strike="noStrike" kern="1200" cap="none" spc="0" normalizeH="0" noProof="0" dirty="0" smtClean="0">
                <a:ln>
                  <a:noFill/>
                </a:ln>
                <a:solidFill>
                  <a:schemeClr val="tx1"/>
                </a:solidFill>
                <a:effectLst/>
                <a:uLnTx/>
                <a:uFillTx/>
                <a:latin typeface="+mn-lt"/>
                <a:ea typeface="+mn-ea"/>
                <a:cs typeface="+mn-cs"/>
              </a:rPr>
              <a:t> </a:t>
            </a:r>
            <a:r>
              <a:rPr kumimoji="0" lang="en-US" sz="2000" b="0" i="0" u="none" strike="noStrike" kern="1200" cap="none" spc="0" normalizeH="0" noProof="0" dirty="0" err="1" smtClean="0">
                <a:ln>
                  <a:noFill/>
                </a:ln>
                <a:solidFill>
                  <a:schemeClr val="tx1"/>
                </a:solidFill>
                <a:effectLst/>
                <a:uLnTx/>
                <a:uFillTx/>
                <a:latin typeface="+mn-lt"/>
                <a:ea typeface="+mn-ea"/>
                <a:cs typeface="+mn-cs"/>
              </a:rPr>
              <a:t>bắt</a:t>
            </a:r>
            <a:r>
              <a:rPr kumimoji="0" lang="en-US" sz="2000" b="0" i="0" u="none" strike="noStrike" kern="1200" cap="none" spc="0" normalizeH="0" noProof="0" dirty="0" smtClean="0">
                <a:ln>
                  <a:noFill/>
                </a:ln>
                <a:solidFill>
                  <a:schemeClr val="tx1"/>
                </a:solidFill>
                <a:effectLst/>
                <a:uLnTx/>
                <a:uFillTx/>
                <a:latin typeface="+mn-lt"/>
                <a:ea typeface="+mn-ea"/>
                <a:cs typeface="+mn-cs"/>
              </a:rPr>
              <a:t> </a:t>
            </a:r>
            <a:r>
              <a:rPr kumimoji="0" lang="en-US" sz="2000" b="0" i="0" u="none" strike="noStrike" kern="1200" cap="none" spc="0" normalizeH="0" noProof="0" dirty="0" err="1" smtClean="0">
                <a:ln>
                  <a:noFill/>
                </a:ln>
                <a:solidFill>
                  <a:schemeClr val="tx1"/>
                </a:solidFill>
                <a:effectLst/>
                <a:uLnTx/>
                <a:uFillTx/>
                <a:latin typeface="+mn-lt"/>
                <a:ea typeface="+mn-ea"/>
                <a:cs typeface="+mn-cs"/>
              </a:rPr>
              <a:t>đầu</a:t>
            </a:r>
            <a:r>
              <a:rPr kumimoji="0" lang="en-US" sz="2000" b="0" i="0" u="none" strike="noStrike" kern="1200" cap="none" spc="0" normalizeH="0" noProof="0" dirty="0" smtClean="0">
                <a:ln>
                  <a:noFill/>
                </a:ln>
                <a:solidFill>
                  <a:schemeClr val="tx1"/>
                </a:solidFill>
                <a:effectLst/>
                <a:uLnTx/>
                <a:uFillTx/>
                <a:latin typeface="+mn-lt"/>
                <a:ea typeface="+mn-ea"/>
                <a:cs typeface="+mn-cs"/>
              </a:rPr>
              <a:t> </a:t>
            </a:r>
            <a:r>
              <a:rPr kumimoji="0" lang="en-US" sz="2000" b="0" i="0" u="none" strike="noStrike" kern="1200" cap="none" spc="0" normalizeH="0" noProof="0" dirty="0" err="1" smtClean="0">
                <a:ln>
                  <a:noFill/>
                </a:ln>
                <a:solidFill>
                  <a:schemeClr val="tx1"/>
                </a:solidFill>
                <a:effectLst/>
                <a:uLnTx/>
                <a:uFillTx/>
                <a:latin typeface="+mn-lt"/>
                <a:ea typeface="+mn-ea"/>
                <a:cs typeface="+mn-cs"/>
              </a:rPr>
              <a:t>và</a:t>
            </a:r>
            <a:r>
              <a:rPr kumimoji="0" lang="en-US" sz="2000" b="0" i="0" u="none" strike="noStrike" kern="1200" cap="none" spc="0" normalizeH="0" noProof="0" dirty="0" smtClean="0">
                <a:ln>
                  <a:noFill/>
                </a:ln>
                <a:solidFill>
                  <a:schemeClr val="tx1"/>
                </a:solidFill>
                <a:effectLst/>
                <a:uLnTx/>
                <a:uFillTx/>
                <a:latin typeface="+mn-lt"/>
                <a:ea typeface="+mn-ea"/>
                <a:cs typeface="+mn-cs"/>
              </a:rPr>
              <a:t> </a:t>
            </a:r>
            <a:r>
              <a:rPr kumimoji="0" lang="en-US" sz="2000" b="0" i="0" u="none" strike="noStrike" kern="1200" cap="none" spc="0" normalizeH="0" noProof="0" dirty="0" err="1" smtClean="0">
                <a:ln>
                  <a:noFill/>
                </a:ln>
                <a:solidFill>
                  <a:schemeClr val="tx1"/>
                </a:solidFill>
                <a:effectLst/>
                <a:uLnTx/>
                <a:uFillTx/>
                <a:latin typeface="+mn-lt"/>
                <a:ea typeface="+mn-ea"/>
                <a:cs typeface="+mn-cs"/>
              </a:rPr>
              <a:t>kết</a:t>
            </a:r>
            <a:r>
              <a:rPr kumimoji="0" lang="en-US" sz="2000" b="0" i="0" u="none" strike="noStrike" kern="1200" cap="none" spc="0" normalizeH="0" noProof="0" dirty="0" smtClean="0">
                <a:ln>
                  <a:noFill/>
                </a:ln>
                <a:solidFill>
                  <a:schemeClr val="tx1"/>
                </a:solidFill>
                <a:effectLst/>
                <a:uLnTx/>
                <a:uFillTx/>
                <a:latin typeface="+mn-lt"/>
                <a:ea typeface="+mn-ea"/>
                <a:cs typeface="+mn-cs"/>
              </a:rPr>
              <a:t> </a:t>
            </a:r>
            <a:r>
              <a:rPr kumimoji="0" lang="en-US" sz="2000" b="0" i="0" u="none" strike="noStrike" kern="1200" cap="none" spc="0" normalizeH="0" noProof="0" dirty="0" err="1" smtClean="0">
                <a:ln>
                  <a:noFill/>
                </a:ln>
                <a:solidFill>
                  <a:schemeClr val="tx1"/>
                </a:solidFill>
                <a:effectLst/>
                <a:uLnTx/>
                <a:uFillTx/>
                <a:latin typeface="+mn-lt"/>
                <a:ea typeface="+mn-ea"/>
                <a:cs typeface="+mn-cs"/>
              </a:rPr>
              <a:t>thúc</a:t>
            </a:r>
            <a:r>
              <a:rPr kumimoji="0" lang="en-US" sz="2000" b="0" i="0" u="none" strike="noStrike" kern="1200" cap="none" spc="0" normalizeH="0" noProof="0" dirty="0" smtClean="0">
                <a:ln>
                  <a:noFill/>
                </a:ln>
                <a:solidFill>
                  <a:schemeClr val="tx1"/>
                </a:solidFill>
                <a:effectLst/>
                <a:uLnTx/>
                <a:uFillTx/>
                <a:latin typeface="+mn-lt"/>
                <a:ea typeface="+mn-ea"/>
                <a:cs typeface="+mn-cs"/>
              </a:rPr>
              <a:t> </a:t>
            </a:r>
            <a:r>
              <a:rPr kumimoji="0" lang="en-US" sz="2000" b="0" i="0" u="none" strike="noStrike" kern="1200" cap="none" spc="0" normalizeH="0" noProof="0" dirty="0" err="1" smtClean="0">
                <a:ln>
                  <a:noFill/>
                </a:ln>
                <a:solidFill>
                  <a:schemeClr val="tx1"/>
                </a:solidFill>
                <a:effectLst/>
                <a:uLnTx/>
                <a:uFillTx/>
                <a:latin typeface="+mn-lt"/>
                <a:ea typeface="+mn-ea"/>
                <a:cs typeface="+mn-cs"/>
              </a:rPr>
              <a:t>công</a:t>
            </a:r>
            <a:r>
              <a:rPr kumimoji="0" lang="en-US" sz="2000" b="0" i="0" u="none" strike="noStrike" kern="1200" cap="none" spc="0" normalizeH="0" noProof="0" dirty="0" smtClean="0">
                <a:ln>
                  <a:noFill/>
                </a:ln>
                <a:solidFill>
                  <a:schemeClr val="tx1"/>
                </a:solidFill>
                <a:effectLst/>
                <a:uLnTx/>
                <a:uFillTx/>
                <a:latin typeface="+mn-lt"/>
                <a:ea typeface="+mn-ea"/>
                <a:cs typeface="+mn-cs"/>
              </a:rPr>
              <a:t> </a:t>
            </a:r>
            <a:r>
              <a:rPr kumimoji="0" lang="en-US" sz="2000" b="0" i="0" u="none" strike="noStrike" kern="1200" cap="none" spc="0" normalizeH="0" noProof="0" dirty="0" err="1" smtClean="0">
                <a:ln>
                  <a:noFill/>
                </a:ln>
                <a:solidFill>
                  <a:schemeClr val="tx1"/>
                </a:solidFill>
                <a:effectLst/>
                <a:uLnTx/>
                <a:uFillTx/>
                <a:latin typeface="+mn-lt"/>
                <a:ea typeface="+mn-ea"/>
                <a:cs typeface="+mn-cs"/>
              </a:rPr>
              <a:t>việc</a:t>
            </a:r>
            <a:r>
              <a:rPr kumimoji="0" lang="en-US" sz="2000" b="0" i="0" u="none" strike="noStrike" kern="1200" cap="none" spc="0" normalizeH="0" noProof="0" dirty="0" smtClean="0">
                <a:ln>
                  <a:noFill/>
                </a:ln>
                <a:solidFill>
                  <a:schemeClr val="tx1"/>
                </a:solidFill>
                <a:effectLst/>
                <a:uLnTx/>
                <a:uFillTx/>
                <a:latin typeface="+mn-lt"/>
                <a:ea typeface="+mn-ea"/>
                <a:cs typeface="+mn-cs"/>
              </a:rPr>
              <a:t>, </a:t>
            </a:r>
            <a:r>
              <a:rPr kumimoji="0" lang="en-US" sz="2000" b="0" i="0" u="none" strike="noStrike" kern="1200" cap="none" spc="0" normalizeH="0" noProof="0" dirty="0" err="1" smtClean="0">
                <a:ln>
                  <a:noFill/>
                </a:ln>
                <a:solidFill>
                  <a:schemeClr val="tx1"/>
                </a:solidFill>
                <a:effectLst/>
                <a:uLnTx/>
                <a:uFillTx/>
                <a:latin typeface="+mn-lt"/>
                <a:ea typeface="+mn-ea"/>
                <a:cs typeface="+mn-cs"/>
              </a:rPr>
              <a:t>chương</a:t>
            </a:r>
            <a:r>
              <a:rPr kumimoji="0" lang="en-US" sz="2000" b="0" i="0" u="none" strike="noStrike" kern="1200" cap="none" spc="0" normalizeH="0" noProof="0" dirty="0" smtClean="0">
                <a:ln>
                  <a:noFill/>
                </a:ln>
                <a:solidFill>
                  <a:schemeClr val="tx1"/>
                </a:solidFill>
                <a:effectLst/>
                <a:uLnTx/>
                <a:uFillTx/>
                <a:latin typeface="+mn-lt"/>
                <a:ea typeface="+mn-ea"/>
                <a:cs typeface="+mn-cs"/>
              </a:rPr>
              <a:t> </a:t>
            </a:r>
            <a:r>
              <a:rPr kumimoji="0" lang="en-US" sz="2000" b="0" i="0" u="none" strike="noStrike" kern="1200" cap="none" spc="0" normalizeH="0" noProof="0" dirty="0" err="1" smtClean="0">
                <a:ln>
                  <a:noFill/>
                </a:ln>
                <a:solidFill>
                  <a:schemeClr val="tx1"/>
                </a:solidFill>
                <a:effectLst/>
                <a:uLnTx/>
                <a:uFillTx/>
                <a:latin typeface="+mn-lt"/>
                <a:ea typeface="+mn-ea"/>
                <a:cs typeface="+mn-cs"/>
              </a:rPr>
              <a:t>trình</a:t>
            </a:r>
            <a:r>
              <a:rPr kumimoji="0" lang="en-US" sz="2000" b="0" i="0" u="none" strike="noStrike" kern="1200" cap="none" spc="0" normalizeH="0" noProof="0" dirty="0" smtClean="0">
                <a:ln>
                  <a:noFill/>
                </a:ln>
                <a:solidFill>
                  <a:schemeClr val="tx1"/>
                </a:solidFill>
                <a:effectLst/>
                <a:uLnTx/>
                <a:uFillTx/>
                <a:latin typeface="+mn-lt"/>
                <a:ea typeface="+mn-ea"/>
                <a:cs typeface="+mn-cs"/>
              </a:rPr>
              <a:t> </a:t>
            </a:r>
            <a:r>
              <a:rPr kumimoji="0" lang="en-US" sz="2000" b="0" i="0" u="none" strike="noStrike" kern="1200" cap="none" spc="0" normalizeH="0" noProof="0" dirty="0" err="1" smtClean="0">
                <a:ln>
                  <a:noFill/>
                </a:ln>
                <a:solidFill>
                  <a:schemeClr val="tx1"/>
                </a:solidFill>
                <a:effectLst/>
                <a:uLnTx/>
                <a:uFillTx/>
                <a:latin typeface="+mn-lt"/>
                <a:ea typeface="+mn-ea"/>
                <a:cs typeface="+mn-cs"/>
              </a:rPr>
              <a:t>sẽ</a:t>
            </a:r>
            <a:r>
              <a:rPr kumimoji="0" lang="en-US" sz="2000" b="0" i="0" u="none" strike="noStrike" kern="1200" cap="none" spc="0" normalizeH="0" noProof="0" dirty="0" smtClean="0">
                <a:ln>
                  <a:noFill/>
                </a:ln>
                <a:solidFill>
                  <a:schemeClr val="tx1"/>
                </a:solidFill>
                <a:effectLst/>
                <a:uLnTx/>
                <a:uFillTx/>
                <a:latin typeface="+mn-lt"/>
                <a:ea typeface="+mn-ea"/>
                <a:cs typeface="+mn-cs"/>
              </a:rPr>
              <a:t> </a:t>
            </a:r>
            <a:r>
              <a:rPr lang="en-US" sz="2000" dirty="0" err="1" smtClean="0"/>
              <a:t>hiển</a:t>
            </a:r>
            <a:r>
              <a:rPr lang="en-US" sz="2000" dirty="0" smtClean="0"/>
              <a:t> </a:t>
            </a:r>
            <a:r>
              <a:rPr lang="en-US" sz="2000" dirty="0" err="1" smtClean="0"/>
              <a:t>thị</a:t>
            </a:r>
            <a:r>
              <a:rPr lang="en-US" sz="2000" dirty="0" smtClean="0"/>
              <a:t> </a:t>
            </a:r>
            <a:r>
              <a:rPr lang="en-US" sz="2000" dirty="0" err="1" smtClean="0"/>
              <a:t>hộp</a:t>
            </a:r>
            <a:r>
              <a:rPr lang="en-US" sz="2000" dirty="0" smtClean="0"/>
              <a:t> </a:t>
            </a:r>
            <a:r>
              <a:rPr lang="en-US" sz="2000" dirty="0" err="1" smtClean="0"/>
              <a:t>thoại</a:t>
            </a:r>
            <a:r>
              <a:rPr lang="en-US" sz="2000" dirty="0" smtClean="0"/>
              <a:t> </a:t>
            </a:r>
            <a:r>
              <a:rPr lang="en-US" sz="2000" dirty="0" smtClean="0">
                <a:solidFill>
                  <a:srgbClr val="FFC000"/>
                </a:solidFill>
              </a:rPr>
              <a:t>Planning Wizard</a:t>
            </a:r>
            <a:r>
              <a:rPr lang="en-US" sz="2000" dirty="0" smtClean="0"/>
              <a:t> </a:t>
            </a:r>
            <a:r>
              <a:rPr lang="en-US" sz="2000" dirty="0" err="1" smtClean="0"/>
              <a:t>để</a:t>
            </a:r>
            <a:r>
              <a:rPr lang="en-US" sz="2000" dirty="0" smtClean="0"/>
              <a:t> </a:t>
            </a:r>
            <a:r>
              <a:rPr lang="en-US" sz="2000" dirty="0" err="1" smtClean="0"/>
              <a:t>bạn</a:t>
            </a:r>
            <a:r>
              <a:rPr lang="en-US" sz="2000" dirty="0" smtClean="0"/>
              <a:t> </a:t>
            </a:r>
            <a:r>
              <a:rPr lang="en-US" sz="2000" dirty="0" err="1" smtClean="0"/>
              <a:t>thiết</a:t>
            </a:r>
            <a:r>
              <a:rPr lang="en-US" sz="2000" dirty="0" smtClean="0"/>
              <a:t> </a:t>
            </a:r>
            <a:r>
              <a:rPr lang="en-US" sz="2000" dirty="0" err="1" smtClean="0"/>
              <a:t>lập</a:t>
            </a:r>
            <a:r>
              <a:rPr lang="en-US" sz="2000" dirty="0" smtClean="0"/>
              <a:t> </a:t>
            </a:r>
            <a:r>
              <a:rPr lang="en-US" sz="2000" dirty="0" err="1" smtClean="0"/>
              <a:t>quan</a:t>
            </a:r>
            <a:r>
              <a:rPr lang="en-US" sz="2000" dirty="0" smtClean="0"/>
              <a:t> </a:t>
            </a:r>
            <a:r>
              <a:rPr lang="en-US" sz="2000" dirty="0" err="1" smtClean="0"/>
              <a:t>hệ</a:t>
            </a:r>
            <a:r>
              <a:rPr lang="en-US" sz="2000" dirty="0" smtClean="0"/>
              <a:t> </a:t>
            </a:r>
            <a:r>
              <a:rPr lang="en-US" sz="2000" dirty="0" err="1" smtClean="0"/>
              <a:t>giữa</a:t>
            </a:r>
            <a:r>
              <a:rPr lang="en-US" sz="2000" dirty="0" smtClean="0"/>
              <a:t> (</a:t>
            </a:r>
            <a:r>
              <a:rPr lang="en-US" sz="2000" dirty="0" err="1" smtClean="0"/>
              <a:t>nhóm</a:t>
            </a:r>
            <a:r>
              <a:rPr lang="en-US" sz="2000" dirty="0" smtClean="0"/>
              <a:t>)</a:t>
            </a:r>
            <a:r>
              <a:rPr lang="en-US" sz="2000" dirty="0" err="1" smtClean="0"/>
              <a:t>công</a:t>
            </a:r>
            <a:r>
              <a:rPr lang="en-US" sz="2000" dirty="0" smtClean="0"/>
              <a:t> </a:t>
            </a:r>
            <a:r>
              <a:rPr lang="en-US" sz="2000" dirty="0" err="1" smtClean="0"/>
              <a:t>việc</a:t>
            </a:r>
            <a:r>
              <a:rPr lang="en-US" sz="2000" dirty="0" smtClean="0"/>
              <a:t>. Check </a:t>
            </a:r>
            <a:r>
              <a:rPr lang="en-US" sz="2000" dirty="0" err="1" smtClean="0"/>
              <a:t>vào</a:t>
            </a:r>
            <a:r>
              <a:rPr lang="en-US" sz="2000" dirty="0" smtClean="0"/>
              <a:t> </a:t>
            </a:r>
            <a:r>
              <a:rPr lang="en-US" sz="2000" dirty="0" smtClean="0">
                <a:solidFill>
                  <a:srgbClr val="FFC000"/>
                </a:solidFill>
              </a:rPr>
              <a:t>You can </a:t>
            </a:r>
            <a:r>
              <a:rPr lang="en-US" sz="2000" dirty="0" err="1" smtClean="0"/>
              <a:t>theo</a:t>
            </a:r>
            <a:r>
              <a:rPr lang="en-US" sz="2000" dirty="0" smtClean="0"/>
              <a:t> ý </a:t>
            </a:r>
            <a:r>
              <a:rPr lang="en-US" sz="2000" dirty="0" err="1" smtClean="0"/>
              <a:t>muốn</a:t>
            </a:r>
            <a:r>
              <a:rPr lang="en-US" sz="2000" dirty="0" smtClean="0"/>
              <a:t> </a:t>
            </a:r>
            <a:r>
              <a:rPr lang="en-US" sz="2000" dirty="0" err="1" smtClean="0"/>
              <a:t>rồi</a:t>
            </a:r>
            <a:r>
              <a:rPr lang="en-US" sz="2000" dirty="0" smtClean="0"/>
              <a:t> </a:t>
            </a:r>
            <a:r>
              <a:rPr lang="en-US" sz="2000" dirty="0" err="1" smtClean="0"/>
              <a:t>clivk</a:t>
            </a:r>
            <a:r>
              <a:rPr lang="en-US" sz="2000" dirty="0" smtClean="0"/>
              <a:t> </a:t>
            </a:r>
            <a:r>
              <a:rPr lang="en-US" sz="2000" dirty="0" smtClean="0">
                <a:solidFill>
                  <a:srgbClr val="FFC000"/>
                </a:solidFill>
              </a:rPr>
              <a:t>OK</a:t>
            </a:r>
            <a:r>
              <a:rPr lang="en-US" sz="2000" dirty="0" smtClean="0"/>
              <a:t>.</a:t>
            </a:r>
            <a:endParaRPr kumimoji="0" lang="en-US" sz="20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Thiêt lập quan hệ</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57</a:t>
            </a:fld>
            <a:endParaRPr lang="en-US" dirty="0"/>
          </a:p>
        </p:txBody>
      </p:sp>
      <p:pic>
        <p:nvPicPr>
          <p:cNvPr id="130050" name="Picture 2"/>
          <p:cNvPicPr>
            <a:picLocks noGrp="1" noChangeAspect="1" noChangeArrowheads="1"/>
          </p:cNvPicPr>
          <p:nvPr>
            <p:ph sz="quarter" idx="1"/>
          </p:nvPr>
        </p:nvPicPr>
        <p:blipFill>
          <a:blip r:embed="rId2" cstate="print"/>
          <a:srcRect/>
          <a:stretch>
            <a:fillRect/>
          </a:stretch>
        </p:blipFill>
        <p:spPr bwMode="auto">
          <a:xfrm>
            <a:off x="1447800" y="1828800"/>
            <a:ext cx="6172200" cy="4495800"/>
          </a:xfrm>
          <a:prstGeom prst="rect">
            <a:avLst/>
          </a:prstGeom>
          <a:noFill/>
          <a:ln w="9525">
            <a:noFill/>
            <a:miter lim="800000"/>
            <a:headEnd/>
            <a:tailEnd/>
          </a:ln>
          <a:effectLst/>
        </p:spPr>
      </p:pic>
      <p:pic>
        <p:nvPicPr>
          <p:cNvPr id="5" name="Picture 43" descr="087"/>
          <p:cNvPicPr>
            <a:picLocks noChangeAspect="1" noChangeArrowheads="1"/>
          </p:cNvPicPr>
          <p:nvPr/>
        </p:nvPicPr>
        <p:blipFill>
          <a:blip r:embed="rId3"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a:xfrm>
            <a:off x="228600" y="1066800"/>
            <a:ext cx="8229600" cy="762000"/>
          </a:xfrm>
          <a:prstGeom prst="rect">
            <a:avLst/>
          </a:prstGeom>
        </p:spPr>
        <p:txBody>
          <a:bodyPr vert="horz">
            <a:noAutofit/>
          </a:bodyPr>
          <a:lstStyle/>
          <a:p>
            <a:pPr marL="274320" marR="0" lvl="0" indent="-274320" algn="l" defTabSz="914400" rtl="0" eaLnBrk="1" fontAlgn="auto" latinLnBrk="0" hangingPunct="1">
              <a:lnSpc>
                <a:spcPct val="100000"/>
              </a:lnSpc>
              <a:spcBef>
                <a:spcPts val="600"/>
              </a:spcBef>
              <a:spcAft>
                <a:spcPts val="0"/>
              </a:spcAft>
              <a:buClr>
                <a:schemeClr val="accent2"/>
              </a:buClr>
              <a:buSzPct val="85000"/>
              <a:buFont typeface="Wingdings" pitchFamily="2" charset="2"/>
              <a:buChar char="v"/>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2000" b="0" i="0" u="none" strike="noStrike" kern="1200" cap="none" spc="0" normalizeH="0" baseline="0" noProof="0" dirty="0" err="1" smtClean="0">
                <a:ln>
                  <a:noFill/>
                </a:ln>
                <a:solidFill>
                  <a:schemeClr val="tx1"/>
                </a:solidFill>
                <a:effectLst/>
                <a:uLnTx/>
                <a:uFillTx/>
                <a:latin typeface="+mn-lt"/>
                <a:ea typeface="+mn-ea"/>
                <a:cs typeface="+mn-cs"/>
              </a:rPr>
              <a:t>Bạn</a:t>
            </a:r>
            <a:r>
              <a:rPr kumimoji="0" lang="en-US" sz="2000" b="0" i="0" u="none" strike="noStrike" kern="1200" cap="none" spc="0" normalizeH="0" noProof="0" dirty="0" smtClean="0">
                <a:ln>
                  <a:noFill/>
                </a:ln>
                <a:solidFill>
                  <a:schemeClr val="tx1"/>
                </a:solidFill>
                <a:effectLst/>
                <a:uLnTx/>
                <a:uFillTx/>
                <a:latin typeface="+mn-lt"/>
                <a:ea typeface="+mn-ea"/>
                <a:cs typeface="+mn-cs"/>
              </a:rPr>
              <a:t> </a:t>
            </a:r>
            <a:r>
              <a:rPr kumimoji="0" lang="en-US" sz="2000" b="0" i="0" u="none" strike="noStrike" kern="1200" cap="none" spc="0" normalizeH="0" noProof="0" dirty="0" err="1" smtClean="0">
                <a:ln>
                  <a:noFill/>
                </a:ln>
                <a:solidFill>
                  <a:schemeClr val="tx1"/>
                </a:solidFill>
                <a:effectLst/>
                <a:uLnTx/>
                <a:uFillTx/>
                <a:latin typeface="+mn-lt"/>
                <a:ea typeface="+mn-ea"/>
                <a:cs typeface="+mn-cs"/>
              </a:rPr>
              <a:t>cũng</a:t>
            </a:r>
            <a:r>
              <a:rPr kumimoji="0" lang="en-US" sz="2000" b="0" i="0" u="none" strike="noStrike" kern="1200" cap="none" spc="0" normalizeH="0" noProof="0" dirty="0" smtClean="0">
                <a:ln>
                  <a:noFill/>
                </a:ln>
                <a:solidFill>
                  <a:schemeClr val="tx1"/>
                </a:solidFill>
                <a:effectLst/>
                <a:uLnTx/>
                <a:uFillTx/>
                <a:latin typeface="+mn-lt"/>
                <a:ea typeface="+mn-ea"/>
                <a:cs typeface="+mn-cs"/>
              </a:rPr>
              <a:t> </a:t>
            </a:r>
            <a:r>
              <a:rPr kumimoji="0" lang="en-US" sz="2000" b="0" i="0" u="none" strike="noStrike" kern="1200" cap="none" spc="0" normalizeH="0" noProof="0" dirty="0" err="1" smtClean="0">
                <a:ln>
                  <a:noFill/>
                </a:ln>
                <a:solidFill>
                  <a:schemeClr val="tx1"/>
                </a:solidFill>
                <a:effectLst/>
                <a:uLnTx/>
                <a:uFillTx/>
                <a:latin typeface="+mn-lt"/>
                <a:ea typeface="+mn-ea"/>
                <a:cs typeface="+mn-cs"/>
              </a:rPr>
              <a:t>có</a:t>
            </a:r>
            <a:r>
              <a:rPr kumimoji="0" lang="en-US" sz="2000" b="0" i="0" u="none" strike="noStrike" kern="1200" cap="none" spc="0" normalizeH="0" noProof="0" dirty="0" smtClean="0">
                <a:ln>
                  <a:noFill/>
                </a:ln>
                <a:solidFill>
                  <a:schemeClr val="tx1"/>
                </a:solidFill>
                <a:effectLst/>
                <a:uLnTx/>
                <a:uFillTx/>
                <a:latin typeface="+mn-lt"/>
                <a:ea typeface="+mn-ea"/>
                <a:cs typeface="+mn-cs"/>
              </a:rPr>
              <a:t> </a:t>
            </a:r>
            <a:r>
              <a:rPr kumimoji="0" lang="en-US" sz="2000" b="0" i="0" u="none" strike="noStrike" kern="1200" cap="none" spc="0" normalizeH="0" noProof="0" dirty="0" err="1" smtClean="0">
                <a:ln>
                  <a:noFill/>
                </a:ln>
                <a:solidFill>
                  <a:schemeClr val="tx1"/>
                </a:solidFill>
                <a:effectLst/>
                <a:uLnTx/>
                <a:uFillTx/>
                <a:latin typeface="+mn-lt"/>
                <a:ea typeface="+mn-ea"/>
                <a:cs typeface="+mn-cs"/>
              </a:rPr>
              <a:t>thể</a:t>
            </a:r>
            <a:r>
              <a:rPr kumimoji="0" lang="en-US" sz="2000" b="0" i="0" u="none" strike="noStrike" kern="1200" cap="none" spc="0" normalizeH="0" noProof="0" dirty="0" smtClean="0">
                <a:ln>
                  <a:noFill/>
                </a:ln>
                <a:solidFill>
                  <a:schemeClr val="tx1"/>
                </a:solidFill>
                <a:effectLst/>
                <a:uLnTx/>
                <a:uFillTx/>
                <a:latin typeface="+mn-lt"/>
                <a:ea typeface="+mn-ea"/>
                <a:cs typeface="+mn-cs"/>
              </a:rPr>
              <a:t> </a:t>
            </a:r>
            <a:r>
              <a:rPr kumimoji="0" lang="en-US" sz="2000" b="0" i="0" u="none" strike="noStrike" kern="1200" cap="none" spc="0" normalizeH="0" noProof="0" dirty="0" err="1" smtClean="0">
                <a:ln>
                  <a:noFill/>
                </a:ln>
                <a:solidFill>
                  <a:schemeClr val="tx1"/>
                </a:solidFill>
                <a:effectLst/>
                <a:uLnTx/>
                <a:uFillTx/>
                <a:latin typeface="+mn-lt"/>
                <a:ea typeface="+mn-ea"/>
                <a:cs typeface="+mn-cs"/>
              </a:rPr>
              <a:t>thiêt</a:t>
            </a:r>
            <a:r>
              <a:rPr kumimoji="0" lang="en-US" sz="2000" b="0" i="0" u="none" strike="noStrike" kern="1200" cap="none" spc="0" normalizeH="0" noProof="0" dirty="0" smtClean="0">
                <a:ln>
                  <a:noFill/>
                </a:ln>
                <a:solidFill>
                  <a:schemeClr val="tx1"/>
                </a:solidFill>
                <a:effectLst/>
                <a:uLnTx/>
                <a:uFillTx/>
                <a:latin typeface="+mn-lt"/>
                <a:ea typeface="+mn-ea"/>
                <a:cs typeface="+mn-cs"/>
              </a:rPr>
              <a:t> </a:t>
            </a:r>
            <a:r>
              <a:rPr kumimoji="0" lang="en-US" sz="2000" b="0" i="0" u="none" strike="noStrike" kern="1200" cap="none" spc="0" normalizeH="0" noProof="0" dirty="0" err="1" smtClean="0">
                <a:ln>
                  <a:noFill/>
                </a:ln>
                <a:solidFill>
                  <a:schemeClr val="tx1"/>
                </a:solidFill>
                <a:effectLst/>
                <a:uLnTx/>
                <a:uFillTx/>
                <a:latin typeface="+mn-lt"/>
                <a:ea typeface="+mn-ea"/>
                <a:cs typeface="+mn-cs"/>
              </a:rPr>
              <a:t>lập</a:t>
            </a:r>
            <a:r>
              <a:rPr kumimoji="0" lang="en-US" sz="2000" b="0" i="0" u="none" strike="noStrike" kern="1200" cap="none" spc="0" normalizeH="0" noProof="0" dirty="0" smtClean="0">
                <a:ln>
                  <a:noFill/>
                </a:ln>
                <a:solidFill>
                  <a:schemeClr val="tx1"/>
                </a:solidFill>
                <a:effectLst/>
                <a:uLnTx/>
                <a:uFillTx/>
                <a:latin typeface="+mn-lt"/>
                <a:ea typeface="+mn-ea"/>
                <a:cs typeface="+mn-cs"/>
              </a:rPr>
              <a:t> </a:t>
            </a:r>
            <a:r>
              <a:rPr kumimoji="0" lang="en-US" sz="2000" b="0" i="0" u="none" strike="noStrike" kern="1200" cap="none" spc="0" normalizeH="0" noProof="0" dirty="0" err="1" smtClean="0">
                <a:ln>
                  <a:noFill/>
                </a:ln>
                <a:solidFill>
                  <a:schemeClr val="tx1"/>
                </a:solidFill>
                <a:effectLst/>
                <a:uLnTx/>
                <a:uFillTx/>
                <a:latin typeface="+mn-lt"/>
                <a:ea typeface="+mn-ea"/>
                <a:cs typeface="+mn-cs"/>
              </a:rPr>
              <a:t>quan</a:t>
            </a:r>
            <a:r>
              <a:rPr kumimoji="0" lang="en-US" sz="2000" b="0" i="0" u="none" strike="noStrike" kern="1200" cap="none" spc="0" normalizeH="0" noProof="0" dirty="0" smtClean="0">
                <a:ln>
                  <a:noFill/>
                </a:ln>
                <a:solidFill>
                  <a:schemeClr val="tx1"/>
                </a:solidFill>
                <a:effectLst/>
                <a:uLnTx/>
                <a:uFillTx/>
                <a:latin typeface="+mn-lt"/>
                <a:ea typeface="+mn-ea"/>
                <a:cs typeface="+mn-cs"/>
              </a:rPr>
              <a:t> </a:t>
            </a:r>
            <a:r>
              <a:rPr kumimoji="0" lang="en-US" sz="2000" b="0" i="0" u="none" strike="noStrike" kern="1200" cap="none" spc="0" normalizeH="0" noProof="0" dirty="0" err="1" smtClean="0">
                <a:ln>
                  <a:noFill/>
                </a:ln>
                <a:solidFill>
                  <a:schemeClr val="tx1"/>
                </a:solidFill>
                <a:effectLst/>
                <a:uLnTx/>
                <a:uFillTx/>
                <a:latin typeface="+mn-lt"/>
                <a:ea typeface="+mn-ea"/>
                <a:cs typeface="+mn-cs"/>
              </a:rPr>
              <a:t>hệ</a:t>
            </a:r>
            <a:r>
              <a:rPr kumimoji="0" lang="en-US" sz="2000" b="0" i="0" u="none" strike="noStrike" kern="1200" cap="none" spc="0" normalizeH="0" noProof="0" dirty="0" smtClean="0">
                <a:ln>
                  <a:noFill/>
                </a:ln>
                <a:solidFill>
                  <a:schemeClr val="tx1"/>
                </a:solidFill>
                <a:effectLst/>
                <a:uLnTx/>
                <a:uFillTx/>
                <a:latin typeface="+mn-lt"/>
                <a:ea typeface="+mn-ea"/>
                <a:cs typeface="+mn-cs"/>
              </a:rPr>
              <a:t> </a:t>
            </a:r>
            <a:r>
              <a:rPr kumimoji="0" lang="en-US" sz="2000" b="0" i="0" u="none" strike="noStrike" kern="1200" cap="none" spc="0" normalizeH="0" noProof="0" dirty="0" err="1" smtClean="0">
                <a:ln>
                  <a:noFill/>
                </a:ln>
                <a:solidFill>
                  <a:schemeClr val="tx1"/>
                </a:solidFill>
                <a:effectLst/>
                <a:uLnTx/>
                <a:uFillTx/>
                <a:latin typeface="+mn-lt"/>
                <a:ea typeface="+mn-ea"/>
                <a:cs typeface="+mn-cs"/>
              </a:rPr>
              <a:t>trong</a:t>
            </a:r>
            <a:r>
              <a:rPr kumimoji="0" lang="en-US" sz="2000" b="0" i="0" u="none" strike="noStrike" kern="1200" cap="none" spc="0" normalizeH="0" noProof="0" dirty="0" smtClean="0">
                <a:ln>
                  <a:noFill/>
                </a:ln>
                <a:solidFill>
                  <a:schemeClr val="tx1"/>
                </a:solidFill>
                <a:effectLst/>
                <a:uLnTx/>
                <a:uFillTx/>
                <a:latin typeface="+mn-lt"/>
                <a:ea typeface="+mn-ea"/>
                <a:cs typeface="+mn-cs"/>
              </a:rPr>
              <a:t> </a:t>
            </a:r>
            <a:r>
              <a:rPr kumimoji="0" lang="en-US" sz="2000" b="0" i="0" u="none" strike="noStrike" kern="1200" cap="none" spc="0" normalizeH="0" noProof="0" dirty="0" err="1" smtClean="0">
                <a:ln>
                  <a:noFill/>
                </a:ln>
                <a:solidFill>
                  <a:schemeClr val="tx1"/>
                </a:solidFill>
                <a:effectLst/>
                <a:uLnTx/>
                <a:uFillTx/>
                <a:latin typeface="+mn-lt"/>
                <a:ea typeface="+mn-ea"/>
                <a:cs typeface="+mn-cs"/>
              </a:rPr>
              <a:t>thẻ</a:t>
            </a:r>
            <a:r>
              <a:rPr kumimoji="0" lang="en-US" sz="2000" b="0" i="0" u="none" strike="noStrike" kern="1200" cap="none" spc="0" normalizeH="0" noProof="0" dirty="0" smtClean="0">
                <a:ln>
                  <a:noFill/>
                </a:ln>
                <a:solidFill>
                  <a:schemeClr val="tx1"/>
                </a:solidFill>
                <a:effectLst/>
                <a:uLnTx/>
                <a:uFillTx/>
                <a:latin typeface="+mn-lt"/>
                <a:ea typeface="+mn-ea"/>
                <a:cs typeface="+mn-cs"/>
              </a:rPr>
              <a:t> </a:t>
            </a:r>
            <a:r>
              <a:rPr kumimoji="0" lang="en-US" sz="2000" b="0" i="0" u="none" strike="noStrike" kern="1200" cap="none" spc="0" normalizeH="0" noProof="0" dirty="0" err="1" smtClean="0">
                <a:ln>
                  <a:noFill/>
                </a:ln>
                <a:solidFill>
                  <a:srgbClr val="FFC000"/>
                </a:solidFill>
                <a:effectLst/>
                <a:uLnTx/>
                <a:uFillTx/>
                <a:latin typeface="+mn-lt"/>
                <a:ea typeface="+mn-ea"/>
                <a:cs typeface="+mn-cs"/>
              </a:rPr>
              <a:t>Prodecessors</a:t>
            </a:r>
            <a:r>
              <a:rPr kumimoji="0" lang="en-US" sz="2000" b="0" i="0" u="none" strike="noStrike" kern="1200" cap="none" spc="0" normalizeH="0" noProof="0" dirty="0" smtClean="0">
                <a:ln>
                  <a:noFill/>
                </a:ln>
                <a:solidFill>
                  <a:schemeClr val="tx1"/>
                </a:solidFill>
                <a:effectLst/>
                <a:uLnTx/>
                <a:uFillTx/>
                <a:latin typeface="+mn-lt"/>
                <a:ea typeface="+mn-ea"/>
                <a:cs typeface="+mn-cs"/>
              </a:rPr>
              <a:t> </a:t>
            </a:r>
            <a:r>
              <a:rPr kumimoji="0" lang="en-US" sz="2000" b="0" i="0" u="none" strike="noStrike" kern="1200" cap="none" spc="0" normalizeH="0" noProof="0" dirty="0" err="1" smtClean="0">
                <a:ln>
                  <a:noFill/>
                </a:ln>
                <a:solidFill>
                  <a:schemeClr val="tx1"/>
                </a:solidFill>
                <a:effectLst/>
                <a:uLnTx/>
                <a:uFillTx/>
                <a:latin typeface="+mn-lt"/>
                <a:ea typeface="+mn-ea"/>
                <a:cs typeface="+mn-cs"/>
              </a:rPr>
              <a:t>trong</a:t>
            </a:r>
            <a:r>
              <a:rPr kumimoji="0" lang="en-US" sz="2000" b="0" i="0" u="none" strike="noStrike" kern="1200" cap="none" spc="0" normalizeH="0" noProof="0" dirty="0" smtClean="0">
                <a:ln>
                  <a:noFill/>
                </a:ln>
                <a:solidFill>
                  <a:schemeClr val="tx1"/>
                </a:solidFill>
                <a:effectLst/>
                <a:uLnTx/>
                <a:uFillTx/>
                <a:latin typeface="+mn-lt"/>
                <a:ea typeface="+mn-ea"/>
                <a:cs typeface="+mn-cs"/>
              </a:rPr>
              <a:t> </a:t>
            </a:r>
            <a:r>
              <a:rPr kumimoji="0" lang="en-US" sz="2000" b="0" i="0" u="none" strike="noStrike" kern="1200" cap="none" spc="0" normalizeH="0" noProof="0" dirty="0" smtClean="0">
                <a:ln>
                  <a:noFill/>
                </a:ln>
                <a:solidFill>
                  <a:srgbClr val="FFC000"/>
                </a:solidFill>
                <a:effectLst/>
                <a:uLnTx/>
                <a:uFillTx/>
                <a:latin typeface="+mn-lt"/>
                <a:ea typeface="+mn-ea"/>
                <a:cs typeface="+mn-cs"/>
              </a:rPr>
              <a:t>Task Information</a:t>
            </a:r>
            <a:r>
              <a:rPr kumimoji="0" lang="en-US" sz="2000" b="0" i="0" u="none" strike="noStrike" kern="1200" cap="none" spc="0" normalizeH="0" noProof="0" dirty="0" smtClean="0">
                <a:ln>
                  <a:noFill/>
                </a:ln>
                <a:solidFill>
                  <a:schemeClr val="tx1"/>
                </a:solidFill>
                <a:effectLst/>
                <a:uLnTx/>
                <a:uFillTx/>
                <a:latin typeface="+mn-lt"/>
                <a:ea typeface="+mn-ea"/>
                <a:cs typeface="+mn-cs"/>
              </a:rPr>
              <a:t> </a:t>
            </a:r>
            <a:r>
              <a:rPr kumimoji="0" lang="en-US" sz="2000" b="0" i="0" u="none" strike="noStrike" kern="1200" cap="none" spc="0" normalizeH="0" noProof="0" dirty="0" err="1" smtClean="0">
                <a:ln>
                  <a:noFill/>
                </a:ln>
                <a:solidFill>
                  <a:schemeClr val="tx1"/>
                </a:solidFill>
                <a:effectLst/>
                <a:uLnTx/>
                <a:uFillTx/>
                <a:latin typeface="+mn-lt"/>
                <a:ea typeface="+mn-ea"/>
                <a:cs typeface="+mn-cs"/>
              </a:rPr>
              <a:t>như</a:t>
            </a:r>
            <a:r>
              <a:rPr kumimoji="0" lang="en-US" sz="2000" b="0" i="0" u="none" strike="noStrike" kern="1200" cap="none" spc="0" normalizeH="0" noProof="0" dirty="0" smtClean="0">
                <a:ln>
                  <a:noFill/>
                </a:ln>
                <a:solidFill>
                  <a:schemeClr val="tx1"/>
                </a:solidFill>
                <a:effectLst/>
                <a:uLnTx/>
                <a:uFillTx/>
                <a:latin typeface="+mn-lt"/>
                <a:ea typeface="+mn-ea"/>
                <a:cs typeface="+mn-cs"/>
              </a:rPr>
              <a:t> </a:t>
            </a:r>
            <a:r>
              <a:rPr kumimoji="0" lang="en-US" sz="2000" b="0" i="0" u="none" strike="noStrike" kern="1200" cap="none" spc="0" normalizeH="0" noProof="0" dirty="0" err="1" smtClean="0">
                <a:ln>
                  <a:noFill/>
                </a:ln>
                <a:solidFill>
                  <a:schemeClr val="tx1"/>
                </a:solidFill>
                <a:effectLst/>
                <a:uLnTx/>
                <a:uFillTx/>
                <a:latin typeface="+mn-lt"/>
                <a:ea typeface="+mn-ea"/>
                <a:cs typeface="+mn-cs"/>
              </a:rPr>
              <a:t>hình</a:t>
            </a:r>
            <a:r>
              <a:rPr kumimoji="0" lang="en-US" sz="2000" b="0" i="0" u="none" strike="noStrike" kern="1200" cap="none" spc="0" normalizeH="0" noProof="0" dirty="0" smtClean="0">
                <a:ln>
                  <a:noFill/>
                </a:ln>
                <a:solidFill>
                  <a:schemeClr val="tx1"/>
                </a:solidFill>
                <a:effectLst/>
                <a:uLnTx/>
                <a:uFillTx/>
                <a:latin typeface="+mn-lt"/>
                <a:ea typeface="+mn-ea"/>
                <a:cs typeface="+mn-cs"/>
              </a:rPr>
              <a:t> </a:t>
            </a:r>
            <a:r>
              <a:rPr kumimoji="0" lang="en-US" sz="2000" b="0" i="0" u="none" strike="noStrike" kern="1200" cap="none" spc="0" normalizeH="0" noProof="0" dirty="0" err="1" smtClean="0">
                <a:ln>
                  <a:noFill/>
                </a:ln>
                <a:solidFill>
                  <a:schemeClr val="tx1"/>
                </a:solidFill>
                <a:effectLst/>
                <a:uLnTx/>
                <a:uFillTx/>
                <a:latin typeface="+mn-lt"/>
                <a:ea typeface="+mn-ea"/>
                <a:cs typeface="+mn-cs"/>
              </a:rPr>
              <a:t>vẽ</a:t>
            </a:r>
            <a:r>
              <a:rPr kumimoji="0" lang="en-US" sz="2000" b="0" i="0" u="none" strike="noStrike" kern="1200" cap="none" spc="0" normalizeH="0" noProof="0" dirty="0" smtClean="0">
                <a:ln>
                  <a:noFill/>
                </a:ln>
                <a:solidFill>
                  <a:schemeClr val="tx1"/>
                </a:solidFill>
                <a:effectLst/>
                <a:uLnTx/>
                <a:uFillTx/>
                <a:latin typeface="+mn-lt"/>
                <a:ea typeface="+mn-ea"/>
                <a:cs typeface="+mn-cs"/>
              </a:rPr>
              <a:t>.</a:t>
            </a:r>
            <a:endParaRPr kumimoji="0" lang="en-US" sz="20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Điều chỉnh thông tin công việc</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58</a:t>
            </a:fld>
            <a:endParaRPr lang="en-US" dirty="0"/>
          </a:p>
        </p:txBody>
      </p:sp>
      <p:sp>
        <p:nvSpPr>
          <p:cNvPr id="3" name="Content Placeholder 2"/>
          <p:cNvSpPr>
            <a:spLocks noGrp="1"/>
          </p:cNvSpPr>
          <p:nvPr>
            <p:ph sz="quarter" idx="1"/>
          </p:nvPr>
        </p:nvSpPr>
        <p:spPr>
          <a:xfrm>
            <a:off x="381000" y="990600"/>
            <a:ext cx="8229600" cy="1524000"/>
          </a:xfrm>
        </p:spPr>
        <p:txBody>
          <a:bodyPr>
            <a:normAutofit/>
          </a:bodyPr>
          <a:lstStyle/>
          <a:p>
            <a:pPr>
              <a:lnSpc>
                <a:spcPct val="150000"/>
              </a:lnSpc>
              <a:buFont typeface="Wingdings" pitchFamily="2" charset="2"/>
              <a:buChar char="v"/>
            </a:pPr>
            <a:r>
              <a:rPr lang="en-US" sz="2000" b="0" dirty="0" smtClean="0"/>
              <a:t> </a:t>
            </a:r>
            <a:r>
              <a:rPr lang="en-US" sz="2000" dirty="0" err="1" smtClean="0"/>
              <a:t>Bạn</a:t>
            </a:r>
            <a:r>
              <a:rPr lang="en-US" sz="2000" dirty="0" smtClean="0"/>
              <a:t> </a:t>
            </a:r>
            <a:r>
              <a:rPr lang="en-US" sz="2000" dirty="0" err="1" smtClean="0"/>
              <a:t>có</a:t>
            </a:r>
            <a:r>
              <a:rPr lang="en-US" sz="2000" dirty="0" smtClean="0"/>
              <a:t> </a:t>
            </a:r>
            <a:r>
              <a:rPr lang="en-US" sz="2000" dirty="0" err="1" smtClean="0"/>
              <a:t>thể</a:t>
            </a:r>
            <a:r>
              <a:rPr lang="en-US" sz="2000" dirty="0" smtClean="0"/>
              <a:t> </a:t>
            </a:r>
            <a:r>
              <a:rPr lang="en-US" sz="2000" dirty="0" err="1" smtClean="0"/>
              <a:t>xem</a:t>
            </a:r>
            <a:r>
              <a:rPr lang="en-US" sz="2000" dirty="0" smtClean="0"/>
              <a:t> </a:t>
            </a:r>
            <a:r>
              <a:rPr lang="en-US" sz="2000" dirty="0" err="1" smtClean="0"/>
              <a:t>và</a:t>
            </a:r>
            <a:r>
              <a:rPr lang="en-US" sz="2000" dirty="0" smtClean="0"/>
              <a:t> </a:t>
            </a:r>
            <a:r>
              <a:rPr lang="en-US" sz="2000" dirty="0" err="1" smtClean="0"/>
              <a:t>thay</a:t>
            </a:r>
            <a:r>
              <a:rPr lang="en-US" sz="2000" dirty="0" smtClean="0"/>
              <a:t> </a:t>
            </a:r>
            <a:r>
              <a:rPr lang="en-US" sz="2000" dirty="0" err="1" smtClean="0"/>
              <a:t>đổi</a:t>
            </a:r>
            <a:r>
              <a:rPr lang="en-US" sz="2000" dirty="0" smtClean="0"/>
              <a:t> </a:t>
            </a:r>
            <a:r>
              <a:rPr lang="en-US" sz="2000" dirty="0" err="1" smtClean="0"/>
              <a:t>thông</a:t>
            </a:r>
            <a:r>
              <a:rPr lang="en-US" sz="2000" dirty="0" smtClean="0"/>
              <a:t> tin </a:t>
            </a:r>
            <a:r>
              <a:rPr lang="en-US" sz="2000" dirty="0" err="1" smtClean="0"/>
              <a:t>của</a:t>
            </a:r>
            <a:r>
              <a:rPr lang="en-US" sz="2000" dirty="0" smtClean="0"/>
              <a:t> </a:t>
            </a:r>
            <a:r>
              <a:rPr lang="en-US" sz="2000" dirty="0" err="1" smtClean="0"/>
              <a:t>công</a:t>
            </a:r>
            <a:r>
              <a:rPr lang="en-US" sz="2000" dirty="0" smtClean="0"/>
              <a:t> </a:t>
            </a:r>
            <a:r>
              <a:rPr lang="en-US" sz="2000" dirty="0" err="1" smtClean="0"/>
              <a:t>việc</a:t>
            </a:r>
            <a:r>
              <a:rPr lang="en-US" sz="2000" dirty="0" smtClean="0"/>
              <a:t> </a:t>
            </a:r>
            <a:r>
              <a:rPr lang="en-US" sz="2000" dirty="0" err="1" smtClean="0"/>
              <a:t>ngay</a:t>
            </a:r>
            <a:r>
              <a:rPr lang="en-US" sz="2000" dirty="0" smtClean="0"/>
              <a:t> </a:t>
            </a:r>
            <a:r>
              <a:rPr lang="en-US" sz="2000" dirty="0" err="1" smtClean="0"/>
              <a:t>tại</a:t>
            </a:r>
            <a:r>
              <a:rPr lang="en-US" sz="2000" dirty="0" smtClean="0"/>
              <a:t> </a:t>
            </a:r>
            <a:r>
              <a:rPr lang="en-US" sz="2000" dirty="0" err="1" smtClean="0"/>
              <a:t>khung</a:t>
            </a:r>
            <a:r>
              <a:rPr lang="en-US" sz="2000" dirty="0" smtClean="0"/>
              <a:t> </a:t>
            </a:r>
            <a:r>
              <a:rPr lang="en-US" sz="2000" dirty="0" err="1" smtClean="0"/>
              <a:t>nhìn</a:t>
            </a:r>
            <a:r>
              <a:rPr lang="en-US" sz="2000" dirty="0" smtClean="0"/>
              <a:t> </a:t>
            </a:r>
            <a:r>
              <a:rPr lang="en-US" sz="2000" dirty="0" err="1" smtClean="0"/>
              <a:t>hoặc</a:t>
            </a:r>
            <a:r>
              <a:rPr lang="en-US" sz="2000" dirty="0" smtClean="0"/>
              <a:t> Double-Click </a:t>
            </a:r>
            <a:r>
              <a:rPr lang="en-US" sz="2000" dirty="0" err="1" smtClean="0"/>
              <a:t>vào</a:t>
            </a:r>
            <a:r>
              <a:rPr lang="en-US" sz="2000" dirty="0" smtClean="0"/>
              <a:t> </a:t>
            </a:r>
            <a:r>
              <a:rPr lang="en-US" sz="2000" dirty="0" err="1" smtClean="0"/>
              <a:t>công</a:t>
            </a:r>
            <a:r>
              <a:rPr lang="en-US" sz="2000" dirty="0" smtClean="0"/>
              <a:t> </a:t>
            </a:r>
            <a:r>
              <a:rPr lang="en-US" sz="2000" dirty="0" err="1" smtClean="0"/>
              <a:t>việc</a:t>
            </a:r>
            <a:r>
              <a:rPr lang="en-US" sz="2000" dirty="0" smtClean="0"/>
              <a:t> </a:t>
            </a:r>
            <a:r>
              <a:rPr lang="en-US" sz="2000" dirty="0" err="1" smtClean="0"/>
              <a:t>muốn</a:t>
            </a:r>
            <a:r>
              <a:rPr lang="en-US" sz="2000" dirty="0" smtClean="0"/>
              <a:t> </a:t>
            </a:r>
            <a:r>
              <a:rPr lang="en-US" sz="2000" dirty="0" err="1" smtClean="0"/>
              <a:t>thay</a:t>
            </a:r>
            <a:r>
              <a:rPr lang="en-US" sz="2000" dirty="0" smtClean="0"/>
              <a:t> </a:t>
            </a:r>
            <a:r>
              <a:rPr lang="en-US" sz="2000" dirty="0" err="1" smtClean="0"/>
              <a:t>đổi</a:t>
            </a:r>
            <a:r>
              <a:rPr lang="en-US" sz="2000" dirty="0" smtClean="0"/>
              <a:t> </a:t>
            </a:r>
            <a:r>
              <a:rPr lang="en-US" sz="2000" dirty="0" err="1" smtClean="0"/>
              <a:t>thông</a:t>
            </a:r>
            <a:r>
              <a:rPr lang="en-US" sz="2000" dirty="0" smtClean="0"/>
              <a:t> tin, </a:t>
            </a:r>
            <a:r>
              <a:rPr lang="en-US" sz="2000" dirty="0" err="1" smtClean="0"/>
              <a:t>cửa</a:t>
            </a:r>
            <a:r>
              <a:rPr lang="en-US" sz="2000" dirty="0" smtClean="0"/>
              <a:t> </a:t>
            </a:r>
            <a:r>
              <a:rPr lang="en-US" sz="2000" dirty="0" err="1" smtClean="0"/>
              <a:t>sổ</a:t>
            </a:r>
            <a:r>
              <a:rPr lang="en-US" sz="2000" dirty="0" smtClean="0"/>
              <a:t> </a:t>
            </a:r>
            <a:r>
              <a:rPr lang="en-US" sz="2000" dirty="0" smtClean="0">
                <a:solidFill>
                  <a:srgbClr val="FFC000"/>
                </a:solidFill>
              </a:rPr>
              <a:t>Task Information </a:t>
            </a:r>
            <a:r>
              <a:rPr lang="en-US" sz="2000" dirty="0" err="1" smtClean="0"/>
              <a:t>sẽ</a:t>
            </a:r>
            <a:r>
              <a:rPr lang="en-US" sz="2000" dirty="0" smtClean="0"/>
              <a:t> </a:t>
            </a:r>
            <a:r>
              <a:rPr lang="en-US" sz="2000" dirty="0" err="1" smtClean="0"/>
              <a:t>xuất</a:t>
            </a:r>
            <a:r>
              <a:rPr lang="en-US" sz="2000" dirty="0" smtClean="0"/>
              <a:t> </a:t>
            </a:r>
            <a:r>
              <a:rPr lang="en-US" sz="2000" dirty="0" err="1" smtClean="0"/>
              <a:t>hiện</a:t>
            </a:r>
            <a:r>
              <a:rPr lang="en-US" sz="2000" dirty="0" smtClean="0"/>
              <a:t> </a:t>
            </a:r>
            <a:r>
              <a:rPr lang="en-US" sz="2000" dirty="0" err="1" smtClean="0"/>
              <a:t>để</a:t>
            </a:r>
            <a:r>
              <a:rPr lang="en-US" sz="2000" dirty="0" smtClean="0"/>
              <a:t> </a:t>
            </a:r>
            <a:r>
              <a:rPr lang="en-US" sz="2000" dirty="0" err="1" smtClean="0"/>
              <a:t>xem</a:t>
            </a:r>
            <a:r>
              <a:rPr lang="en-US" sz="2000" dirty="0" smtClean="0"/>
              <a:t> </a:t>
            </a:r>
            <a:r>
              <a:rPr lang="en-US" sz="2000" dirty="0" err="1" smtClean="0"/>
              <a:t>và</a:t>
            </a:r>
            <a:r>
              <a:rPr lang="en-US" sz="2000" dirty="0" smtClean="0"/>
              <a:t> </a:t>
            </a:r>
            <a:r>
              <a:rPr lang="en-US" sz="2000" dirty="0" err="1" smtClean="0"/>
              <a:t>bổ</a:t>
            </a:r>
            <a:r>
              <a:rPr lang="en-US" sz="2000" dirty="0" smtClean="0"/>
              <a:t> sung chi </a:t>
            </a:r>
            <a:r>
              <a:rPr lang="en-US" sz="2000" dirty="0" err="1" smtClean="0"/>
              <a:t>tiết</a:t>
            </a:r>
            <a:r>
              <a:rPr lang="en-US" sz="2000" dirty="0" smtClean="0"/>
              <a:t> </a:t>
            </a:r>
            <a:r>
              <a:rPr lang="en-US" sz="2000" dirty="0" err="1" smtClean="0"/>
              <a:t>hơn</a:t>
            </a:r>
            <a:r>
              <a:rPr lang="en-US" sz="2000" dirty="0" smtClean="0"/>
              <a:t>.</a:t>
            </a:r>
          </a:p>
          <a:p>
            <a:pPr>
              <a:lnSpc>
                <a:spcPct val="150000"/>
              </a:lnSpc>
              <a:buNone/>
            </a:pPr>
            <a:endParaRPr lang="en-US" sz="2000" dirty="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pic>
        <p:nvPicPr>
          <p:cNvPr id="133122" name="Picture 2"/>
          <p:cNvPicPr>
            <a:picLocks noChangeAspect="1" noChangeArrowheads="1"/>
          </p:cNvPicPr>
          <p:nvPr/>
        </p:nvPicPr>
        <p:blipFill>
          <a:blip r:embed="rId3" cstate="print"/>
          <a:srcRect/>
          <a:stretch>
            <a:fillRect/>
          </a:stretch>
        </p:blipFill>
        <p:spPr bwMode="auto">
          <a:xfrm>
            <a:off x="838200" y="2514600"/>
            <a:ext cx="7162799" cy="369550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Điều chỉnh thông tin công việc</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59</a:t>
            </a:fld>
            <a:endParaRPr lang="en-US" dirty="0"/>
          </a:p>
        </p:txBody>
      </p:sp>
      <p:graphicFrame>
        <p:nvGraphicFramePr>
          <p:cNvPr id="9" name="Content Placeholder 8"/>
          <p:cNvGraphicFramePr>
            <a:graphicFrameLocks noGrp="1"/>
          </p:cNvGraphicFramePr>
          <p:nvPr>
            <p:ph sz="quarter" idx="1"/>
          </p:nvPr>
        </p:nvGraphicFramePr>
        <p:xfrm>
          <a:off x="685800" y="1981200"/>
          <a:ext cx="7772400" cy="2865120"/>
        </p:xfrm>
        <a:graphic>
          <a:graphicData uri="http://schemas.openxmlformats.org/drawingml/2006/table">
            <a:tbl>
              <a:tblPr firstRow="1" bandRow="1">
                <a:tableStyleId>{5C22544A-7EE6-4342-B048-85BDC9FD1C3A}</a:tableStyleId>
              </a:tblPr>
              <a:tblGrid>
                <a:gridCol w="1752600"/>
                <a:gridCol w="6019800"/>
              </a:tblGrid>
              <a:tr h="370840">
                <a:tc>
                  <a:txBody>
                    <a:bodyPr/>
                    <a:lstStyle/>
                    <a:p>
                      <a:pPr algn="ctr"/>
                      <a:r>
                        <a:rPr lang="en-US" dirty="0" err="1" smtClean="0"/>
                        <a:t>Trường</a:t>
                      </a:r>
                      <a:endParaRPr lang="en-US" dirty="0"/>
                    </a:p>
                  </a:txBody>
                  <a:tcPr/>
                </a:tc>
                <a:tc>
                  <a:txBody>
                    <a:bodyPr/>
                    <a:lstStyle/>
                    <a:p>
                      <a:pPr algn="ctr"/>
                      <a:r>
                        <a:rPr lang="en-US" dirty="0" smtClean="0"/>
                        <a:t>Ý</a:t>
                      </a:r>
                      <a:r>
                        <a:rPr lang="en-US" baseline="0" dirty="0" smtClean="0"/>
                        <a:t> </a:t>
                      </a:r>
                      <a:r>
                        <a:rPr lang="en-US" baseline="0" dirty="0" err="1" smtClean="0"/>
                        <a:t>nghĩa</a:t>
                      </a:r>
                      <a:endParaRPr lang="en-US" dirty="0"/>
                    </a:p>
                  </a:txBody>
                  <a:tcPr/>
                </a:tc>
              </a:tr>
              <a:tr h="370840">
                <a:tc>
                  <a:txBody>
                    <a:bodyPr/>
                    <a:lstStyle/>
                    <a:p>
                      <a:r>
                        <a:rPr lang="en-US" dirty="0" smtClean="0"/>
                        <a:t>General</a:t>
                      </a:r>
                      <a:endParaRPr lang="en-US" dirty="0"/>
                    </a:p>
                  </a:txBody>
                  <a:tcPr/>
                </a:tc>
                <a:tc>
                  <a:txBody>
                    <a:bodyPr/>
                    <a:lstStyle/>
                    <a:p>
                      <a:r>
                        <a:rPr lang="en-US" dirty="0" err="1" smtClean="0"/>
                        <a:t>Thông</a:t>
                      </a:r>
                      <a:r>
                        <a:rPr lang="en-US" baseline="0" dirty="0" smtClean="0"/>
                        <a:t> tin </a:t>
                      </a:r>
                      <a:r>
                        <a:rPr lang="en-US" baseline="0" dirty="0" err="1" smtClean="0"/>
                        <a:t>chung</a:t>
                      </a:r>
                      <a:endParaRPr lang="en-US" dirty="0"/>
                    </a:p>
                  </a:txBody>
                  <a:tcPr/>
                </a:tc>
              </a:tr>
              <a:tr h="370840">
                <a:tc>
                  <a:txBody>
                    <a:bodyPr/>
                    <a:lstStyle/>
                    <a:p>
                      <a:r>
                        <a:rPr lang="en-US" dirty="0" smtClean="0"/>
                        <a:t>Predecessors</a:t>
                      </a:r>
                      <a:endParaRPr lang="en-US" dirty="0"/>
                    </a:p>
                  </a:txBody>
                  <a:tcPr/>
                </a:tc>
                <a:tc>
                  <a:txBody>
                    <a:bodyPr/>
                    <a:lstStyle/>
                    <a:p>
                      <a:r>
                        <a:rPr lang="en-US" dirty="0" err="1" smtClean="0"/>
                        <a:t>Công</a:t>
                      </a:r>
                      <a:r>
                        <a:rPr lang="en-US" baseline="0" dirty="0" smtClean="0"/>
                        <a:t> </a:t>
                      </a:r>
                      <a:r>
                        <a:rPr lang="en-US" baseline="0" dirty="0" err="1" smtClean="0"/>
                        <a:t>việc</a:t>
                      </a:r>
                      <a:r>
                        <a:rPr lang="en-US" baseline="0" dirty="0" smtClean="0"/>
                        <a:t> </a:t>
                      </a:r>
                      <a:r>
                        <a:rPr lang="en-US" baseline="0" dirty="0" err="1" smtClean="0"/>
                        <a:t>tiên</a:t>
                      </a:r>
                      <a:r>
                        <a:rPr lang="en-US" baseline="0" dirty="0" smtClean="0"/>
                        <a:t> </a:t>
                      </a:r>
                      <a:r>
                        <a:rPr lang="en-US" baseline="0" dirty="0" err="1" smtClean="0"/>
                        <a:t>quyết</a:t>
                      </a:r>
                      <a:r>
                        <a:rPr lang="en-US" baseline="0" dirty="0" smtClean="0"/>
                        <a:t>(</a:t>
                      </a:r>
                      <a:r>
                        <a:rPr lang="en-US" baseline="0" dirty="0" err="1" smtClean="0"/>
                        <a:t>phải</a:t>
                      </a:r>
                      <a:r>
                        <a:rPr lang="en-US" baseline="0" dirty="0" smtClean="0"/>
                        <a:t> </a:t>
                      </a:r>
                      <a:r>
                        <a:rPr lang="en-US" baseline="0" dirty="0" err="1" smtClean="0"/>
                        <a:t>làm</a:t>
                      </a:r>
                      <a:r>
                        <a:rPr lang="en-US" baseline="0" dirty="0" smtClean="0"/>
                        <a:t> </a:t>
                      </a:r>
                      <a:r>
                        <a:rPr lang="en-US" baseline="0" dirty="0" err="1" smtClean="0"/>
                        <a:t>trước</a:t>
                      </a:r>
                      <a:r>
                        <a:rPr lang="en-US" baseline="0" dirty="0" smtClean="0"/>
                        <a:t> </a:t>
                      </a:r>
                      <a:r>
                        <a:rPr lang="en-US" baseline="0" dirty="0" err="1" smtClean="0"/>
                        <a:t>khi</a:t>
                      </a:r>
                      <a:r>
                        <a:rPr lang="en-US" baseline="0" dirty="0" smtClean="0"/>
                        <a:t> </a:t>
                      </a:r>
                      <a:r>
                        <a:rPr lang="en-US" baseline="0" dirty="0" err="1" smtClean="0"/>
                        <a:t>làm</a:t>
                      </a:r>
                      <a:r>
                        <a:rPr lang="en-US" baseline="0" dirty="0" smtClean="0"/>
                        <a:t> </a:t>
                      </a:r>
                      <a:r>
                        <a:rPr lang="en-US" baseline="0" dirty="0" err="1" smtClean="0"/>
                        <a:t>công</a:t>
                      </a:r>
                      <a:r>
                        <a:rPr lang="en-US" baseline="0" dirty="0" smtClean="0"/>
                        <a:t> </a:t>
                      </a:r>
                      <a:r>
                        <a:rPr lang="en-US" baseline="0" dirty="0" err="1" smtClean="0"/>
                        <a:t>việc</a:t>
                      </a:r>
                      <a:r>
                        <a:rPr lang="en-US" baseline="0" dirty="0" smtClean="0"/>
                        <a:t> </a:t>
                      </a:r>
                      <a:r>
                        <a:rPr lang="en-US" baseline="0" dirty="0" err="1" smtClean="0"/>
                        <a:t>này</a:t>
                      </a:r>
                      <a:r>
                        <a:rPr lang="en-US" baseline="0" dirty="0" smtClean="0"/>
                        <a:t>)</a:t>
                      </a:r>
                      <a:endParaRPr lang="en-US" dirty="0"/>
                    </a:p>
                  </a:txBody>
                  <a:tcPr/>
                </a:tc>
              </a:tr>
              <a:tr h="370840">
                <a:tc>
                  <a:txBody>
                    <a:bodyPr/>
                    <a:lstStyle/>
                    <a:p>
                      <a:r>
                        <a:rPr lang="en-US" dirty="0" smtClean="0"/>
                        <a:t>Resource</a:t>
                      </a:r>
                      <a:endParaRPr lang="en-US" dirty="0"/>
                    </a:p>
                  </a:txBody>
                  <a:tcPr/>
                </a:tc>
                <a:tc>
                  <a:txBody>
                    <a:bodyPr/>
                    <a:lstStyle/>
                    <a:p>
                      <a:r>
                        <a:rPr lang="en-US" dirty="0" err="1" smtClean="0"/>
                        <a:t>Tài</a:t>
                      </a:r>
                      <a:r>
                        <a:rPr lang="en-US" baseline="0" dirty="0" smtClean="0"/>
                        <a:t> </a:t>
                      </a:r>
                      <a:r>
                        <a:rPr lang="en-US" baseline="0" dirty="0" err="1" smtClean="0"/>
                        <a:t>nguyên</a:t>
                      </a:r>
                      <a:r>
                        <a:rPr lang="en-US" baseline="0" dirty="0" smtClean="0"/>
                        <a:t> </a:t>
                      </a:r>
                      <a:r>
                        <a:rPr lang="en-US" baseline="0" dirty="0" err="1" smtClean="0"/>
                        <a:t>của</a:t>
                      </a:r>
                      <a:r>
                        <a:rPr lang="en-US" baseline="0" dirty="0" smtClean="0"/>
                        <a:t> </a:t>
                      </a:r>
                      <a:r>
                        <a:rPr lang="en-US" baseline="0" dirty="0" err="1" smtClean="0"/>
                        <a:t>công</a:t>
                      </a:r>
                      <a:r>
                        <a:rPr lang="en-US" baseline="0" dirty="0" smtClean="0"/>
                        <a:t> </a:t>
                      </a:r>
                      <a:r>
                        <a:rPr lang="en-US" baseline="0" dirty="0" err="1" smtClean="0"/>
                        <a:t>việc</a:t>
                      </a:r>
                      <a:r>
                        <a:rPr lang="en-US" baseline="0" dirty="0" smtClean="0"/>
                        <a:t> nay</a:t>
                      </a:r>
                      <a:endParaRPr lang="en-US" dirty="0"/>
                    </a:p>
                  </a:txBody>
                  <a:tcPr/>
                </a:tc>
              </a:tr>
              <a:tr h="370840">
                <a:tc>
                  <a:txBody>
                    <a:bodyPr/>
                    <a:lstStyle/>
                    <a:p>
                      <a:r>
                        <a:rPr lang="en-US" dirty="0" smtClean="0"/>
                        <a:t>Advance</a:t>
                      </a:r>
                      <a:endParaRPr lang="en-US" dirty="0"/>
                    </a:p>
                  </a:txBody>
                  <a:tcPr/>
                </a:tc>
                <a:tc>
                  <a:txBody>
                    <a:bodyPr/>
                    <a:lstStyle/>
                    <a:p>
                      <a:r>
                        <a:rPr lang="en-US" dirty="0" err="1" smtClean="0"/>
                        <a:t>Những</a:t>
                      </a:r>
                      <a:r>
                        <a:rPr lang="en-US" baseline="0" dirty="0" smtClean="0"/>
                        <a:t> </a:t>
                      </a:r>
                      <a:r>
                        <a:rPr lang="en-US" baseline="0" dirty="0" err="1" smtClean="0"/>
                        <a:t>tùy</a:t>
                      </a:r>
                      <a:r>
                        <a:rPr lang="en-US" baseline="0" dirty="0" smtClean="0"/>
                        <a:t> </a:t>
                      </a:r>
                      <a:r>
                        <a:rPr lang="en-US" baseline="0" dirty="0" err="1" smtClean="0"/>
                        <a:t>chỉnh</a:t>
                      </a:r>
                      <a:r>
                        <a:rPr lang="en-US" baseline="0" dirty="0" smtClean="0"/>
                        <a:t> </a:t>
                      </a:r>
                      <a:r>
                        <a:rPr lang="en-US" baseline="0" dirty="0" err="1" smtClean="0"/>
                        <a:t>liên</a:t>
                      </a:r>
                      <a:r>
                        <a:rPr lang="en-US" baseline="0" dirty="0" smtClean="0"/>
                        <a:t> </a:t>
                      </a:r>
                      <a:r>
                        <a:rPr lang="en-US" baseline="0" dirty="0" err="1" smtClean="0"/>
                        <a:t>quan</a:t>
                      </a:r>
                      <a:endParaRPr lang="en-US" dirty="0"/>
                    </a:p>
                  </a:txBody>
                  <a:tcPr/>
                </a:tc>
              </a:tr>
              <a:tr h="370840">
                <a:tc>
                  <a:txBody>
                    <a:bodyPr/>
                    <a:lstStyle/>
                    <a:p>
                      <a:r>
                        <a:rPr lang="en-US" dirty="0" smtClean="0"/>
                        <a:t>Note</a:t>
                      </a:r>
                      <a:endParaRPr lang="en-US" dirty="0"/>
                    </a:p>
                  </a:txBody>
                  <a:tcPr/>
                </a:tc>
                <a:tc>
                  <a:txBody>
                    <a:bodyPr/>
                    <a:lstStyle/>
                    <a:p>
                      <a:r>
                        <a:rPr lang="en-US" dirty="0" err="1" smtClean="0"/>
                        <a:t>Thông</a:t>
                      </a:r>
                      <a:r>
                        <a:rPr lang="en-US" baseline="0" dirty="0" smtClean="0"/>
                        <a:t> tin </a:t>
                      </a:r>
                      <a:r>
                        <a:rPr lang="en-US" baseline="0" dirty="0" err="1" smtClean="0"/>
                        <a:t>ghi</a:t>
                      </a:r>
                      <a:r>
                        <a:rPr lang="en-US" baseline="0" dirty="0" smtClean="0"/>
                        <a:t> </a:t>
                      </a:r>
                      <a:r>
                        <a:rPr lang="en-US" baseline="0" dirty="0" err="1" smtClean="0"/>
                        <a:t>chú</a:t>
                      </a:r>
                      <a:endParaRPr lang="en-US" dirty="0"/>
                    </a:p>
                  </a:txBody>
                  <a:tcPr/>
                </a:tc>
              </a:tr>
              <a:tr h="370840">
                <a:tc>
                  <a:txBody>
                    <a:bodyPr/>
                    <a:lstStyle/>
                    <a:p>
                      <a:r>
                        <a:rPr lang="en-US" dirty="0" smtClean="0"/>
                        <a:t>Custom</a:t>
                      </a:r>
                      <a:r>
                        <a:rPr lang="en-US" baseline="0" dirty="0" smtClean="0"/>
                        <a:t> fields</a:t>
                      </a:r>
                      <a:endParaRPr lang="en-US" dirty="0"/>
                    </a:p>
                  </a:txBody>
                  <a:tcPr/>
                </a:tc>
                <a:tc>
                  <a:txBody>
                    <a:bodyPr/>
                    <a:lstStyle/>
                    <a:p>
                      <a:r>
                        <a:rPr lang="en-US" dirty="0" err="1" smtClean="0"/>
                        <a:t>Trường</a:t>
                      </a:r>
                      <a:r>
                        <a:rPr lang="en-US" baseline="0" dirty="0" smtClean="0"/>
                        <a:t> </a:t>
                      </a:r>
                      <a:r>
                        <a:rPr lang="en-US" baseline="0" dirty="0" err="1" smtClean="0"/>
                        <a:t>tùy</a:t>
                      </a:r>
                      <a:r>
                        <a:rPr lang="en-US" baseline="0" dirty="0" smtClean="0"/>
                        <a:t> </a:t>
                      </a:r>
                      <a:r>
                        <a:rPr lang="en-US" baseline="0" dirty="0" err="1" smtClean="0"/>
                        <a:t>chỉnh</a:t>
                      </a:r>
                      <a:r>
                        <a:rPr lang="en-US" baseline="0" dirty="0" smtClean="0"/>
                        <a:t>(</a:t>
                      </a:r>
                      <a:r>
                        <a:rPr lang="en-US" baseline="0" dirty="0" err="1" smtClean="0"/>
                        <a:t>Bạn</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bổ</a:t>
                      </a:r>
                      <a:r>
                        <a:rPr lang="en-US" baseline="0" dirty="0" smtClean="0"/>
                        <a:t> sung </a:t>
                      </a:r>
                      <a:r>
                        <a:rPr lang="en-US" baseline="0" dirty="0" err="1" smtClean="0"/>
                        <a:t>thêm</a:t>
                      </a:r>
                      <a:r>
                        <a:rPr lang="en-US" baseline="0" dirty="0" smtClean="0"/>
                        <a:t> </a:t>
                      </a:r>
                      <a:r>
                        <a:rPr lang="en-US" baseline="0" dirty="0" err="1" smtClean="0"/>
                        <a:t>trường</a:t>
                      </a:r>
                      <a:r>
                        <a:rPr lang="en-US" baseline="0" dirty="0" smtClean="0"/>
                        <a:t> </a:t>
                      </a:r>
                      <a:r>
                        <a:rPr lang="en-US" baseline="0" dirty="0" err="1" smtClean="0"/>
                        <a:t>thông</a:t>
                      </a:r>
                      <a:r>
                        <a:rPr lang="en-US" baseline="0" dirty="0" smtClean="0"/>
                        <a:t> tin </a:t>
                      </a:r>
                      <a:r>
                        <a:rPr lang="en-US" baseline="0" dirty="0" err="1" smtClean="0"/>
                        <a:t>không</a:t>
                      </a:r>
                      <a:r>
                        <a:rPr lang="en-US" baseline="0" dirty="0" smtClean="0"/>
                        <a:t> </a:t>
                      </a:r>
                      <a:r>
                        <a:rPr lang="en-US" baseline="0" dirty="0" err="1" smtClean="0"/>
                        <a:t>có</a:t>
                      </a:r>
                      <a:r>
                        <a:rPr lang="en-US" baseline="0" dirty="0" smtClean="0"/>
                        <a:t> </a:t>
                      </a:r>
                      <a:r>
                        <a:rPr lang="en-US" baseline="0" dirty="0" err="1" smtClean="0"/>
                        <a:t>trong</a:t>
                      </a:r>
                      <a:r>
                        <a:rPr lang="en-US" baseline="0" dirty="0" smtClean="0"/>
                        <a:t> </a:t>
                      </a:r>
                      <a:r>
                        <a:rPr lang="en-US" baseline="0" dirty="0" err="1" smtClean="0"/>
                        <a:t>mẫu</a:t>
                      </a:r>
                      <a:r>
                        <a:rPr lang="en-US" baseline="0" dirty="0" smtClean="0"/>
                        <a:t> </a:t>
                      </a:r>
                      <a:r>
                        <a:rPr lang="en-US" baseline="0" dirty="0" err="1" smtClean="0"/>
                        <a:t>tại</a:t>
                      </a:r>
                      <a:r>
                        <a:rPr lang="en-US" baseline="0" dirty="0" smtClean="0"/>
                        <a:t> </a:t>
                      </a:r>
                      <a:r>
                        <a:rPr lang="en-US" baseline="0" dirty="0" err="1" smtClean="0"/>
                        <a:t>đây</a:t>
                      </a:r>
                      <a:r>
                        <a:rPr lang="en-US" baseline="0" dirty="0" smtClean="0"/>
                        <a:t>)</a:t>
                      </a:r>
                      <a:endParaRPr lang="en-US" dirty="0"/>
                    </a:p>
                  </a:txBody>
                  <a:tcPr/>
                </a:tc>
              </a:tr>
            </a:tbl>
          </a:graphicData>
        </a:graphic>
      </p:graphicFrame>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33400" y="1219200"/>
            <a:ext cx="4800600" cy="461665"/>
          </a:xfrm>
          <a:prstGeom prst="rect">
            <a:avLst/>
          </a:prstGeom>
          <a:noFill/>
        </p:spPr>
        <p:txBody>
          <a:bodyPr wrap="square" rtlCol="0">
            <a:spAutoFit/>
          </a:bodyPr>
          <a:lstStyle/>
          <a:p>
            <a:pPr>
              <a:buFont typeface="Wingdings" pitchFamily="2" charset="2"/>
              <a:buChar char="v"/>
            </a:pPr>
            <a:r>
              <a:rPr lang="en-US" sz="2400" dirty="0" smtClean="0"/>
              <a:t>Ý </a:t>
            </a:r>
            <a:r>
              <a:rPr lang="en-US" sz="2400" dirty="0" err="1" smtClean="0"/>
              <a:t>nghĩa</a:t>
            </a:r>
            <a:r>
              <a:rPr lang="en-US" sz="2400" dirty="0" smtClean="0"/>
              <a:t> </a:t>
            </a:r>
            <a:r>
              <a:rPr lang="en-US" sz="2400" dirty="0" err="1" smtClean="0"/>
              <a:t>của</a:t>
            </a:r>
            <a:r>
              <a:rPr lang="en-US" sz="2400" dirty="0" smtClean="0"/>
              <a:t> </a:t>
            </a:r>
            <a:r>
              <a:rPr lang="en-US" sz="2400" dirty="0" err="1" smtClean="0"/>
              <a:t>các</a:t>
            </a:r>
            <a:r>
              <a:rPr lang="en-US" sz="2400" dirty="0" smtClean="0"/>
              <a:t> </a:t>
            </a:r>
            <a:r>
              <a:rPr lang="en-US" sz="2400" dirty="0" err="1" smtClean="0"/>
              <a:t>trường</a:t>
            </a:r>
            <a:r>
              <a:rPr lang="en-US" sz="2400" dirty="0" smtClean="0"/>
              <a:t> </a:t>
            </a:r>
            <a:r>
              <a:rPr lang="en-US" sz="2400" dirty="0" err="1" smtClean="0"/>
              <a:t>thông</a:t>
            </a:r>
            <a:r>
              <a:rPr lang="en-US" sz="2400" dirty="0" smtClean="0"/>
              <a:t> tin:</a:t>
            </a:r>
            <a:endParaRPr lang="en-US" sz="24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81000"/>
            <a:ext cx="7696200" cy="563563"/>
          </a:xfrm>
        </p:spPr>
        <p:txBody>
          <a:bodyPr>
            <a:normAutofit fontScale="90000"/>
          </a:bodyPr>
          <a:lstStyle/>
          <a:p>
            <a:r>
              <a:rPr lang="en-US" dirty="0" err="1" smtClean="0"/>
              <a:t>Tại</a:t>
            </a:r>
            <a:r>
              <a:rPr lang="en-US" dirty="0" smtClean="0"/>
              <a:t> </a:t>
            </a:r>
            <a:r>
              <a:rPr lang="en-US" dirty="0" err="1" smtClean="0"/>
              <a:t>sao</a:t>
            </a:r>
            <a:r>
              <a:rPr lang="en-US" dirty="0" smtClean="0"/>
              <a:t> Microsoft Project</a:t>
            </a:r>
            <a:endParaRPr lang="en-US" dirty="0"/>
          </a:p>
        </p:txBody>
      </p:sp>
      <p:sp>
        <p:nvSpPr>
          <p:cNvPr id="11" name="Slide Number Placeholder 3"/>
          <p:cNvSpPr>
            <a:spLocks noGrp="1"/>
          </p:cNvSpPr>
          <p:nvPr>
            <p:ph type="sldNum" sz="quarter" idx="12"/>
          </p:nvPr>
        </p:nvSpPr>
        <p:spPr/>
        <p:txBody>
          <a:bodyPr/>
          <a:lstStyle/>
          <a:p>
            <a:pPr>
              <a:defRPr/>
            </a:pPr>
            <a:fld id="{7B4D9677-3FCD-49A3-A860-E6DAA8EF380E}" type="slidenum">
              <a:rPr lang="en-US" smtClean="0"/>
              <a:pPr>
                <a:defRPr/>
              </a:pPr>
              <a:t>6</a:t>
            </a:fld>
            <a:endParaRPr lang="en-US" dirty="0"/>
          </a:p>
        </p:txBody>
      </p:sp>
      <p:sp>
        <p:nvSpPr>
          <p:cNvPr id="12" name="Content Placeholder 11"/>
          <p:cNvSpPr>
            <a:spLocks noGrp="1"/>
          </p:cNvSpPr>
          <p:nvPr>
            <p:ph sz="quarter" idx="1"/>
          </p:nvPr>
        </p:nvSpPr>
        <p:spPr>
          <a:xfrm>
            <a:off x="533400" y="1524000"/>
            <a:ext cx="7239000" cy="4191000"/>
          </a:xfrm>
        </p:spPr>
        <p:txBody>
          <a:bodyPr/>
          <a:lstStyle/>
          <a:p>
            <a:endParaRPr lang="en-US" dirty="0"/>
          </a:p>
        </p:txBody>
      </p:sp>
      <p:pic>
        <p:nvPicPr>
          <p:cNvPr id="10" name="Picture 43" descr="087"/>
          <p:cNvPicPr>
            <a:picLocks noChangeAspect="1" noChangeArrowheads="1"/>
          </p:cNvPicPr>
          <p:nvPr/>
        </p:nvPicPr>
        <p:blipFill>
          <a:blip r:embed="rId3" cstate="print"/>
          <a:srcRect/>
          <a:stretch>
            <a:fillRect/>
          </a:stretch>
        </p:blipFill>
        <p:spPr bwMode="auto">
          <a:xfrm>
            <a:off x="76200" y="152400"/>
            <a:ext cx="688115" cy="762000"/>
          </a:xfrm>
          <a:prstGeom prst="rect">
            <a:avLst/>
          </a:prstGeom>
          <a:noFill/>
          <a:ln w="9525">
            <a:noFill/>
            <a:miter lim="800000"/>
            <a:headEnd/>
            <a:tailEnd/>
          </a:ln>
        </p:spPr>
      </p:pic>
      <p:cxnSp>
        <p:nvCxnSpPr>
          <p:cNvPr id="9" name="Straight Connector 8"/>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4" cstate="print"/>
          <a:srcRect/>
          <a:stretch>
            <a:fillRect/>
          </a:stretch>
        </p:blipFill>
        <p:spPr bwMode="auto">
          <a:xfrm>
            <a:off x="533400" y="1524000"/>
            <a:ext cx="8023929" cy="4648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Các thao tác khác</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60</a:t>
            </a:fld>
            <a:endParaRPr lang="en-US" dirty="0"/>
          </a:p>
        </p:txBody>
      </p:sp>
      <p:sp>
        <p:nvSpPr>
          <p:cNvPr id="3" name="Content Placeholder 2"/>
          <p:cNvSpPr>
            <a:spLocks noGrp="1"/>
          </p:cNvSpPr>
          <p:nvPr>
            <p:ph sz="quarter" idx="1"/>
          </p:nvPr>
        </p:nvSpPr>
        <p:spPr>
          <a:xfrm>
            <a:off x="381000" y="990600"/>
            <a:ext cx="8229600" cy="5486400"/>
          </a:xfrm>
        </p:spPr>
        <p:txBody>
          <a:bodyPr>
            <a:normAutofit fontScale="77500" lnSpcReduction="20000"/>
          </a:bodyPr>
          <a:lstStyle/>
          <a:p>
            <a:pPr>
              <a:lnSpc>
                <a:spcPct val="150000"/>
              </a:lnSpc>
              <a:buFont typeface="Wingdings" pitchFamily="2" charset="2"/>
              <a:buChar char="v"/>
            </a:pPr>
            <a:r>
              <a:rPr lang="en-US" b="0" dirty="0" smtClean="0"/>
              <a:t> </a:t>
            </a:r>
            <a:r>
              <a:rPr lang="en-US" b="0" dirty="0" err="1" smtClean="0"/>
              <a:t>Nội</a:t>
            </a:r>
            <a:r>
              <a:rPr lang="en-US" b="0" dirty="0" smtClean="0"/>
              <a:t> dung:</a:t>
            </a:r>
          </a:p>
          <a:p>
            <a:pPr lvl="1">
              <a:lnSpc>
                <a:spcPct val="150000"/>
              </a:lnSpc>
              <a:buFont typeface="Wingdings 2" pitchFamily="18" charset="2"/>
              <a:buChar char=""/>
            </a:pPr>
            <a:r>
              <a:rPr lang="en-US" dirty="0" err="1" smtClean="0"/>
              <a:t>Thiết</a:t>
            </a:r>
            <a:r>
              <a:rPr lang="en-US" dirty="0" smtClean="0"/>
              <a:t> </a:t>
            </a:r>
            <a:r>
              <a:rPr lang="en-US" dirty="0" err="1" smtClean="0"/>
              <a:t>lập</a:t>
            </a:r>
            <a:r>
              <a:rPr lang="en-US" dirty="0" smtClean="0"/>
              <a:t> </a:t>
            </a:r>
            <a:r>
              <a:rPr lang="en-US" dirty="0" err="1" smtClean="0"/>
              <a:t>cột</a:t>
            </a:r>
            <a:r>
              <a:rPr lang="en-US" dirty="0" smtClean="0"/>
              <a:t> </a:t>
            </a:r>
            <a:r>
              <a:rPr lang="en-US" dirty="0" err="1" smtClean="0"/>
              <a:t>mốc</a:t>
            </a:r>
            <a:r>
              <a:rPr lang="en-US" dirty="0" smtClean="0"/>
              <a:t> </a:t>
            </a:r>
            <a:r>
              <a:rPr lang="en-US" dirty="0" err="1" smtClean="0"/>
              <a:t>quan</a:t>
            </a:r>
            <a:r>
              <a:rPr lang="en-US" dirty="0" smtClean="0"/>
              <a:t> </a:t>
            </a:r>
            <a:r>
              <a:rPr lang="en-US" dirty="0" err="1" smtClean="0"/>
              <a:t>trọng</a:t>
            </a:r>
            <a:endParaRPr lang="en-US" dirty="0" smtClean="0"/>
          </a:p>
          <a:p>
            <a:pPr lvl="1">
              <a:lnSpc>
                <a:spcPct val="150000"/>
              </a:lnSpc>
              <a:buFont typeface="Wingdings 2" pitchFamily="18" charset="2"/>
              <a:buChar char=""/>
            </a:pPr>
            <a:r>
              <a:rPr lang="en-US" dirty="0" err="1" smtClean="0"/>
              <a:t>Làm</a:t>
            </a:r>
            <a:r>
              <a:rPr lang="en-US" dirty="0" smtClean="0"/>
              <a:t> </a:t>
            </a:r>
            <a:r>
              <a:rPr lang="en-US" dirty="0" err="1" smtClean="0"/>
              <a:t>việc</a:t>
            </a:r>
            <a:r>
              <a:rPr lang="en-US" dirty="0" smtClean="0"/>
              <a:t> </a:t>
            </a:r>
            <a:r>
              <a:rPr lang="en-US" dirty="0" err="1" smtClean="0"/>
              <a:t>trong</a:t>
            </a:r>
            <a:r>
              <a:rPr lang="en-US" dirty="0" smtClean="0"/>
              <a:t> </a:t>
            </a:r>
            <a:r>
              <a:rPr lang="en-US" dirty="0" err="1" smtClean="0"/>
              <a:t>ngày</a:t>
            </a:r>
            <a:r>
              <a:rPr lang="en-US" dirty="0" smtClean="0"/>
              <a:t> </a:t>
            </a:r>
            <a:r>
              <a:rPr lang="en-US" dirty="0" err="1" smtClean="0"/>
              <a:t>nghỉ</a:t>
            </a:r>
            <a:endParaRPr lang="en-US" dirty="0" smtClean="0"/>
          </a:p>
          <a:p>
            <a:pPr lvl="1">
              <a:lnSpc>
                <a:spcPct val="150000"/>
              </a:lnSpc>
              <a:buFont typeface="Wingdings 2" pitchFamily="18" charset="2"/>
              <a:buChar char=""/>
            </a:pPr>
            <a:r>
              <a:rPr lang="en-US" dirty="0" err="1" smtClean="0"/>
              <a:t>Thiết</a:t>
            </a:r>
            <a:r>
              <a:rPr lang="en-US" dirty="0" smtClean="0"/>
              <a:t> </a:t>
            </a:r>
            <a:r>
              <a:rPr lang="en-US" dirty="0" err="1" smtClean="0"/>
              <a:t>lập</a:t>
            </a:r>
            <a:r>
              <a:rPr lang="en-US" dirty="0" smtClean="0"/>
              <a:t> </a:t>
            </a:r>
            <a:r>
              <a:rPr lang="en-US" dirty="0" err="1" smtClean="0"/>
              <a:t>dealine</a:t>
            </a:r>
            <a:endParaRPr lang="en-US" dirty="0" smtClean="0"/>
          </a:p>
          <a:p>
            <a:pPr lvl="1">
              <a:lnSpc>
                <a:spcPct val="150000"/>
              </a:lnSpc>
              <a:buFont typeface="Wingdings 2" pitchFamily="18" charset="2"/>
              <a:buChar char=""/>
            </a:pPr>
            <a:r>
              <a:rPr lang="en-US" dirty="0" smtClean="0"/>
              <a:t>Effort Driven Task</a:t>
            </a:r>
          </a:p>
          <a:p>
            <a:pPr lvl="1">
              <a:lnSpc>
                <a:spcPct val="150000"/>
              </a:lnSpc>
              <a:buFont typeface="Wingdings 2" pitchFamily="18" charset="2"/>
              <a:buChar char=""/>
            </a:pPr>
            <a:r>
              <a:rPr lang="en-US" dirty="0" err="1" smtClean="0"/>
              <a:t>Sắp</a:t>
            </a:r>
            <a:r>
              <a:rPr lang="en-US" dirty="0" smtClean="0"/>
              <a:t> </a:t>
            </a:r>
            <a:r>
              <a:rPr lang="en-US" dirty="0" err="1" smtClean="0"/>
              <a:t>xếp</a:t>
            </a:r>
            <a:r>
              <a:rPr lang="en-US" dirty="0" smtClean="0"/>
              <a:t> </a:t>
            </a:r>
            <a:r>
              <a:rPr lang="en-US" dirty="0" err="1" smtClean="0"/>
              <a:t>thông</a:t>
            </a:r>
            <a:r>
              <a:rPr lang="en-US" dirty="0" smtClean="0"/>
              <a:t> tin</a:t>
            </a:r>
          </a:p>
          <a:p>
            <a:pPr lvl="1">
              <a:lnSpc>
                <a:spcPct val="150000"/>
              </a:lnSpc>
              <a:buFont typeface="Wingdings 2" pitchFamily="18" charset="2"/>
              <a:buChar char=""/>
            </a:pPr>
            <a:r>
              <a:rPr lang="en-US" dirty="0" err="1" smtClean="0"/>
              <a:t>Nhóm</a:t>
            </a:r>
            <a:r>
              <a:rPr lang="en-US" dirty="0" smtClean="0"/>
              <a:t> </a:t>
            </a:r>
            <a:r>
              <a:rPr lang="en-US" dirty="0" err="1" smtClean="0"/>
              <a:t>thông</a:t>
            </a:r>
            <a:r>
              <a:rPr lang="en-US" dirty="0" smtClean="0"/>
              <a:t> tin</a:t>
            </a:r>
          </a:p>
          <a:p>
            <a:pPr lvl="1">
              <a:lnSpc>
                <a:spcPct val="150000"/>
              </a:lnSpc>
              <a:buFont typeface="Wingdings 2" pitchFamily="18" charset="2"/>
              <a:buChar char=""/>
            </a:pPr>
            <a:r>
              <a:rPr lang="en-US" dirty="0" err="1" smtClean="0"/>
              <a:t>Trích</a:t>
            </a:r>
            <a:r>
              <a:rPr lang="en-US" dirty="0" smtClean="0"/>
              <a:t> </a:t>
            </a:r>
            <a:r>
              <a:rPr lang="en-US" dirty="0" err="1" smtClean="0"/>
              <a:t>lọc</a:t>
            </a:r>
            <a:r>
              <a:rPr lang="en-US" dirty="0" smtClean="0"/>
              <a:t> </a:t>
            </a:r>
            <a:r>
              <a:rPr lang="en-US" dirty="0" err="1" smtClean="0"/>
              <a:t>thông</a:t>
            </a:r>
            <a:r>
              <a:rPr lang="en-US" dirty="0" smtClean="0"/>
              <a:t> tin</a:t>
            </a:r>
          </a:p>
          <a:p>
            <a:pPr lvl="1">
              <a:lnSpc>
                <a:spcPct val="150000"/>
              </a:lnSpc>
              <a:buFont typeface="Wingdings 2" pitchFamily="18" charset="2"/>
              <a:buChar char=""/>
            </a:pPr>
            <a:r>
              <a:rPr lang="en-US" dirty="0" err="1" smtClean="0"/>
              <a:t>Sử</a:t>
            </a:r>
            <a:r>
              <a:rPr lang="en-US" dirty="0" smtClean="0"/>
              <a:t> </a:t>
            </a:r>
            <a:r>
              <a:rPr lang="en-US" dirty="0" err="1" smtClean="0"/>
              <a:t>dụng</a:t>
            </a:r>
            <a:r>
              <a:rPr lang="en-US" dirty="0" smtClean="0"/>
              <a:t> </a:t>
            </a:r>
            <a:r>
              <a:rPr lang="en-US" dirty="0" err="1" smtClean="0"/>
              <a:t>ràng</a:t>
            </a:r>
            <a:r>
              <a:rPr lang="en-US" dirty="0" smtClean="0"/>
              <a:t> </a:t>
            </a:r>
            <a:r>
              <a:rPr lang="en-US" dirty="0" err="1" smtClean="0"/>
              <a:t>buộc</a:t>
            </a:r>
            <a:endParaRPr lang="en-US" dirty="0" smtClean="0"/>
          </a:p>
          <a:p>
            <a:pPr lvl="1">
              <a:lnSpc>
                <a:spcPct val="150000"/>
              </a:lnSpc>
              <a:buFont typeface="Wingdings 2" pitchFamily="18" charset="2"/>
              <a:buChar char=""/>
            </a:pPr>
            <a:r>
              <a:rPr lang="en-US" dirty="0" err="1" smtClean="0"/>
              <a:t>Tạo</a:t>
            </a:r>
            <a:r>
              <a:rPr lang="en-US" dirty="0" smtClean="0"/>
              <a:t> </a:t>
            </a:r>
            <a:r>
              <a:rPr lang="en-US" dirty="0" err="1" smtClean="0"/>
              <a:t>một</a:t>
            </a:r>
            <a:r>
              <a:rPr lang="en-US" dirty="0" smtClean="0"/>
              <a:t> </a:t>
            </a:r>
            <a:r>
              <a:rPr lang="en-US" dirty="0" err="1" smtClean="0"/>
              <a:t>loại</a:t>
            </a:r>
            <a:r>
              <a:rPr lang="en-US" dirty="0" smtClean="0"/>
              <a:t> </a:t>
            </a:r>
            <a:r>
              <a:rPr lang="en-US" dirty="0" err="1" smtClean="0"/>
              <a:t>lịch</a:t>
            </a:r>
            <a:r>
              <a:rPr lang="en-US" dirty="0" smtClean="0"/>
              <a:t> </a:t>
            </a:r>
            <a:r>
              <a:rPr lang="en-US" dirty="0" err="1" smtClean="0"/>
              <a:t>làm</a:t>
            </a:r>
            <a:r>
              <a:rPr lang="en-US" dirty="0" smtClean="0"/>
              <a:t> </a:t>
            </a:r>
            <a:r>
              <a:rPr lang="en-US" dirty="0" err="1" smtClean="0"/>
              <a:t>việc</a:t>
            </a:r>
            <a:r>
              <a:rPr lang="en-US" dirty="0" smtClean="0"/>
              <a:t> </a:t>
            </a:r>
            <a:r>
              <a:rPr lang="en-US" dirty="0" err="1" smtClean="0"/>
              <a:t>mới</a:t>
            </a:r>
            <a:endParaRPr lang="en-US" dirty="0" smtClean="0"/>
          </a:p>
          <a:p>
            <a:pPr lvl="1">
              <a:lnSpc>
                <a:spcPct val="150000"/>
              </a:lnSpc>
              <a:buFont typeface="Wingdings 2" pitchFamily="18" charset="2"/>
              <a:buChar char=""/>
            </a:pPr>
            <a:r>
              <a:rPr lang="en-US" dirty="0" smtClean="0"/>
              <a:t>Import Outlook Task</a:t>
            </a:r>
          </a:p>
          <a:p>
            <a:pPr lvl="1">
              <a:lnSpc>
                <a:spcPct val="150000"/>
              </a:lnSpc>
              <a:buFont typeface="Wingdings 2" pitchFamily="18" charset="2"/>
              <a:buChar char=""/>
            </a:pPr>
            <a:r>
              <a:rPr lang="en-US" dirty="0" err="1" smtClean="0"/>
              <a:t>Phân</a:t>
            </a:r>
            <a:r>
              <a:rPr lang="en-US" dirty="0" smtClean="0"/>
              <a:t> </a:t>
            </a:r>
            <a:r>
              <a:rPr lang="en-US" dirty="0" err="1" smtClean="0"/>
              <a:t>công</a:t>
            </a:r>
            <a:r>
              <a:rPr lang="en-US" dirty="0" smtClean="0"/>
              <a:t> </a:t>
            </a:r>
            <a:r>
              <a:rPr lang="en-US" dirty="0" err="1" smtClean="0"/>
              <a:t>tài</a:t>
            </a:r>
            <a:r>
              <a:rPr lang="en-US" dirty="0" smtClean="0"/>
              <a:t> </a:t>
            </a:r>
            <a:r>
              <a:rPr lang="en-US" dirty="0" err="1" smtClean="0"/>
              <a:t>nguyên</a:t>
            </a:r>
            <a:r>
              <a:rPr lang="en-US" dirty="0" smtClean="0"/>
              <a:t>, </a:t>
            </a:r>
            <a:r>
              <a:rPr lang="en-US" dirty="0" err="1" smtClean="0"/>
              <a:t>thay</a:t>
            </a:r>
            <a:r>
              <a:rPr lang="en-US" dirty="0" smtClean="0"/>
              <a:t> </a:t>
            </a:r>
            <a:r>
              <a:rPr lang="en-US" dirty="0" err="1" smtClean="0"/>
              <a:t>đổi</a:t>
            </a:r>
            <a:r>
              <a:rPr lang="en-US" dirty="0" smtClean="0"/>
              <a:t> </a:t>
            </a:r>
            <a:r>
              <a:rPr lang="en-US" dirty="0" err="1" smtClean="0"/>
              <a:t>tài</a:t>
            </a:r>
            <a:r>
              <a:rPr lang="en-US" dirty="0" smtClean="0"/>
              <a:t> </a:t>
            </a:r>
            <a:r>
              <a:rPr lang="en-US" dirty="0" err="1" smtClean="0"/>
              <a:t>nguyên</a:t>
            </a:r>
            <a:r>
              <a:rPr lang="en-US" dirty="0" smtClean="0"/>
              <a:t>, </a:t>
            </a:r>
            <a:r>
              <a:rPr lang="en-US" dirty="0" err="1" smtClean="0"/>
              <a:t>thiết</a:t>
            </a:r>
            <a:r>
              <a:rPr lang="en-US" dirty="0" smtClean="0"/>
              <a:t> </a:t>
            </a:r>
            <a:r>
              <a:rPr lang="en-US" dirty="0" err="1" smtClean="0"/>
              <a:t>lập</a:t>
            </a:r>
            <a:r>
              <a:rPr lang="en-US" dirty="0" smtClean="0"/>
              <a:t> </a:t>
            </a:r>
            <a:r>
              <a:rPr lang="en-US" dirty="0" err="1" smtClean="0"/>
              <a:t>thời</a:t>
            </a:r>
            <a:r>
              <a:rPr lang="en-US" dirty="0" smtClean="0"/>
              <a:t> </a:t>
            </a:r>
            <a:r>
              <a:rPr lang="en-US" dirty="0" err="1" smtClean="0"/>
              <a:t>gian</a:t>
            </a:r>
            <a:r>
              <a:rPr lang="en-US" dirty="0" smtClean="0"/>
              <a:t> </a:t>
            </a:r>
            <a:r>
              <a:rPr lang="en-US" dirty="0" err="1" smtClean="0"/>
              <a:t>nghỉ</a:t>
            </a:r>
            <a:r>
              <a:rPr lang="en-US" dirty="0" smtClean="0"/>
              <a:t>, ….</a:t>
            </a:r>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Thiết lập cột mốc</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61</a:t>
            </a:fld>
            <a:endParaRPr lang="en-US" dirty="0"/>
          </a:p>
        </p:txBody>
      </p:sp>
      <p:sp>
        <p:nvSpPr>
          <p:cNvPr id="3" name="Content Placeholder 2"/>
          <p:cNvSpPr>
            <a:spLocks noGrp="1"/>
          </p:cNvSpPr>
          <p:nvPr>
            <p:ph sz="quarter" idx="1"/>
          </p:nvPr>
        </p:nvSpPr>
        <p:spPr>
          <a:xfrm>
            <a:off x="228600" y="1066800"/>
            <a:ext cx="8915400" cy="914400"/>
          </a:xfrm>
        </p:spPr>
        <p:txBody>
          <a:bodyPr/>
          <a:lstStyle/>
          <a:p>
            <a:pPr>
              <a:buFont typeface="Wingdings" pitchFamily="2" charset="2"/>
              <a:buChar char="v"/>
            </a:pPr>
            <a:r>
              <a:rPr lang="en-US" b="0" dirty="0" smtClean="0"/>
              <a:t> </a:t>
            </a:r>
            <a:r>
              <a:rPr lang="en-US" sz="2400" dirty="0" err="1" smtClean="0"/>
              <a:t>Cách</a:t>
            </a:r>
            <a:r>
              <a:rPr lang="en-US" sz="2400" dirty="0" smtClean="0"/>
              <a:t> 1: </a:t>
            </a:r>
            <a:r>
              <a:rPr lang="vi-VN" sz="2400" dirty="0" smtClean="0"/>
              <a:t>Ta có thể dùng 1 task nào đó với Duration = 0 làm cột mốc</a:t>
            </a:r>
            <a:r>
              <a:rPr lang="en-US" sz="2400" dirty="0" smtClean="0"/>
              <a:t>.</a:t>
            </a:r>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pic>
        <p:nvPicPr>
          <p:cNvPr id="120835" name="Picture 3"/>
          <p:cNvPicPr>
            <a:picLocks noChangeAspect="1" noChangeArrowheads="1"/>
          </p:cNvPicPr>
          <p:nvPr/>
        </p:nvPicPr>
        <p:blipFill>
          <a:blip r:embed="rId3" cstate="print"/>
          <a:srcRect/>
          <a:stretch>
            <a:fillRect/>
          </a:stretch>
        </p:blipFill>
        <p:spPr bwMode="auto">
          <a:xfrm>
            <a:off x="1371600" y="1905000"/>
            <a:ext cx="5943600" cy="2971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Thiết lập cột mốc</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62</a:t>
            </a:fld>
            <a:endParaRPr lang="en-US" dirty="0"/>
          </a:p>
        </p:txBody>
      </p:sp>
      <p:sp>
        <p:nvSpPr>
          <p:cNvPr id="3" name="Content Placeholder 2"/>
          <p:cNvSpPr>
            <a:spLocks noGrp="1"/>
          </p:cNvSpPr>
          <p:nvPr>
            <p:ph sz="quarter" idx="1"/>
          </p:nvPr>
        </p:nvSpPr>
        <p:spPr>
          <a:xfrm>
            <a:off x="228600" y="990600"/>
            <a:ext cx="8915400" cy="1219200"/>
          </a:xfrm>
        </p:spPr>
        <p:txBody>
          <a:bodyPr>
            <a:normAutofit fontScale="25000" lnSpcReduction="20000"/>
          </a:bodyPr>
          <a:lstStyle/>
          <a:p>
            <a:pPr>
              <a:buFont typeface="Wingdings" pitchFamily="2" charset="2"/>
              <a:buChar char="v"/>
            </a:pPr>
            <a:r>
              <a:rPr lang="en-US" b="0" dirty="0" smtClean="0"/>
              <a:t> </a:t>
            </a:r>
            <a:r>
              <a:rPr lang="en-US" sz="8800" dirty="0" err="1" smtClean="0"/>
              <a:t>Cách</a:t>
            </a:r>
            <a:r>
              <a:rPr lang="en-US" sz="8800" dirty="0" smtClean="0"/>
              <a:t> 2: Double-Click </a:t>
            </a:r>
            <a:r>
              <a:rPr lang="en-US" sz="8800" dirty="0" err="1" smtClean="0"/>
              <a:t>vào</a:t>
            </a:r>
            <a:r>
              <a:rPr lang="en-US" sz="8800" dirty="0" smtClean="0"/>
              <a:t> task </a:t>
            </a:r>
            <a:r>
              <a:rPr lang="en-US" sz="8800" dirty="0" err="1" smtClean="0"/>
              <a:t>muôn</a:t>
            </a:r>
            <a:r>
              <a:rPr lang="en-US" sz="8800" dirty="0" smtClean="0"/>
              <a:t> </a:t>
            </a:r>
            <a:r>
              <a:rPr lang="en-US" sz="8800" dirty="0" err="1" smtClean="0"/>
              <a:t>làm</a:t>
            </a:r>
            <a:r>
              <a:rPr lang="en-US" sz="8800" dirty="0" smtClean="0"/>
              <a:t> </a:t>
            </a:r>
            <a:r>
              <a:rPr lang="en-US" sz="8800" dirty="0" err="1" smtClean="0"/>
              <a:t>cột</a:t>
            </a:r>
            <a:r>
              <a:rPr lang="en-US" sz="8800" dirty="0" smtClean="0"/>
              <a:t> </a:t>
            </a:r>
            <a:r>
              <a:rPr lang="en-US" sz="8800" dirty="0" err="1" smtClean="0"/>
              <a:t>mốc</a:t>
            </a:r>
            <a:r>
              <a:rPr lang="en-US" sz="8800" dirty="0" smtClean="0"/>
              <a:t>. </a:t>
            </a:r>
            <a:r>
              <a:rPr lang="en-US" sz="8800" dirty="0" err="1" smtClean="0"/>
              <a:t>Hộp</a:t>
            </a:r>
            <a:r>
              <a:rPr lang="en-US" sz="8800" dirty="0" smtClean="0"/>
              <a:t> </a:t>
            </a:r>
            <a:r>
              <a:rPr lang="en-US" sz="8800" dirty="0" err="1" smtClean="0"/>
              <a:t>thoại</a:t>
            </a:r>
            <a:r>
              <a:rPr lang="en-US" sz="8800" dirty="0" smtClean="0"/>
              <a:t> Task </a:t>
            </a:r>
            <a:r>
              <a:rPr lang="en-US" sz="8800" dirty="0" err="1" smtClean="0"/>
              <a:t>Informarion</a:t>
            </a:r>
            <a:r>
              <a:rPr lang="en-US" sz="8800" dirty="0" smtClean="0"/>
              <a:t> </a:t>
            </a:r>
            <a:r>
              <a:rPr lang="en-US" sz="8800" dirty="0" err="1" smtClean="0"/>
              <a:t>xuât</a:t>
            </a:r>
            <a:r>
              <a:rPr lang="en-US" sz="8800" dirty="0" smtClean="0"/>
              <a:t> </a:t>
            </a:r>
            <a:r>
              <a:rPr lang="en-US" sz="8800" dirty="0" err="1" smtClean="0"/>
              <a:t>hiện</a:t>
            </a:r>
            <a:r>
              <a:rPr lang="en-US" sz="8800" dirty="0" smtClean="0"/>
              <a:t>. </a:t>
            </a:r>
            <a:r>
              <a:rPr lang="en-US" sz="8800" dirty="0" err="1" smtClean="0"/>
              <a:t>Trong</a:t>
            </a:r>
            <a:r>
              <a:rPr lang="en-US" sz="8800" dirty="0" smtClean="0"/>
              <a:t> </a:t>
            </a:r>
            <a:r>
              <a:rPr lang="en-US" sz="8800" dirty="0" err="1" smtClean="0"/>
              <a:t>thẻ</a:t>
            </a:r>
            <a:r>
              <a:rPr lang="en-US" sz="8800" dirty="0" smtClean="0"/>
              <a:t> General check </a:t>
            </a:r>
            <a:r>
              <a:rPr lang="en-US" sz="8800" dirty="0" err="1" smtClean="0"/>
              <a:t>vào</a:t>
            </a:r>
            <a:r>
              <a:rPr lang="en-US" sz="8800" dirty="0" smtClean="0"/>
              <a:t> ô Mark task as milestone </a:t>
            </a:r>
            <a:r>
              <a:rPr lang="en-US" sz="8800" dirty="0" err="1" smtClean="0"/>
              <a:t>rồi</a:t>
            </a:r>
            <a:r>
              <a:rPr lang="en-US" sz="8800" dirty="0" smtClean="0"/>
              <a:t> click OK </a:t>
            </a:r>
            <a:r>
              <a:rPr lang="en-US" sz="8800" dirty="0" err="1" smtClean="0"/>
              <a:t>để</a:t>
            </a:r>
            <a:r>
              <a:rPr lang="en-US" sz="8800" dirty="0" smtClean="0"/>
              <a:t> </a:t>
            </a:r>
            <a:r>
              <a:rPr lang="en-US" sz="8800" dirty="0" err="1" smtClean="0"/>
              <a:t>hoàn</a:t>
            </a:r>
            <a:r>
              <a:rPr lang="en-US" sz="8800" dirty="0" smtClean="0"/>
              <a:t> </a:t>
            </a:r>
            <a:r>
              <a:rPr lang="en-US" sz="8800" dirty="0" err="1" smtClean="0"/>
              <a:t>tất</a:t>
            </a:r>
            <a:r>
              <a:rPr lang="en-US" sz="8800" dirty="0" smtClean="0"/>
              <a:t>.</a:t>
            </a:r>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pic>
        <p:nvPicPr>
          <p:cNvPr id="121859" name="Picture 3"/>
          <p:cNvPicPr>
            <a:picLocks noChangeAspect="1" noChangeArrowheads="1"/>
          </p:cNvPicPr>
          <p:nvPr/>
        </p:nvPicPr>
        <p:blipFill>
          <a:blip r:embed="rId3" cstate="print"/>
          <a:srcRect/>
          <a:stretch>
            <a:fillRect/>
          </a:stretch>
        </p:blipFill>
        <p:spPr bwMode="auto">
          <a:xfrm>
            <a:off x="457200" y="2133600"/>
            <a:ext cx="8018463" cy="41338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Thiết lập cột mốc</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63</a:t>
            </a:fld>
            <a:endParaRPr lang="en-US" dirty="0"/>
          </a:p>
        </p:txBody>
      </p:sp>
      <p:sp>
        <p:nvSpPr>
          <p:cNvPr id="3" name="Content Placeholder 2"/>
          <p:cNvSpPr>
            <a:spLocks noGrp="1"/>
          </p:cNvSpPr>
          <p:nvPr>
            <p:ph sz="quarter" idx="1"/>
          </p:nvPr>
        </p:nvSpPr>
        <p:spPr>
          <a:xfrm>
            <a:off x="228600" y="1066800"/>
            <a:ext cx="8915400" cy="914400"/>
          </a:xfrm>
        </p:spPr>
        <p:txBody>
          <a:bodyPr/>
          <a:lstStyle/>
          <a:p>
            <a:pPr>
              <a:buFont typeface="Wingdings" pitchFamily="2" charset="2"/>
              <a:buChar char="v"/>
            </a:pPr>
            <a:r>
              <a:rPr lang="en-US" b="0" dirty="0" smtClean="0"/>
              <a:t> </a:t>
            </a:r>
            <a:r>
              <a:rPr lang="en-US" b="0" dirty="0" err="1" smtClean="0"/>
              <a:t>Ví</a:t>
            </a:r>
            <a:r>
              <a:rPr lang="en-US" b="0" dirty="0" smtClean="0"/>
              <a:t> </a:t>
            </a:r>
            <a:r>
              <a:rPr lang="en-US" b="0" dirty="0" err="1" smtClean="0"/>
              <a:t>dụ</a:t>
            </a:r>
            <a:r>
              <a:rPr lang="en-US" b="0" dirty="0" smtClean="0"/>
              <a:t>:</a:t>
            </a:r>
            <a:endParaRPr lang="en-US" sz="2400" dirty="0" smtClean="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pic>
        <p:nvPicPr>
          <p:cNvPr id="122882" name="Picture 2"/>
          <p:cNvPicPr>
            <a:picLocks noChangeAspect="1" noChangeArrowheads="1"/>
          </p:cNvPicPr>
          <p:nvPr/>
        </p:nvPicPr>
        <p:blipFill>
          <a:blip r:embed="rId3" cstate="print"/>
          <a:srcRect/>
          <a:stretch>
            <a:fillRect/>
          </a:stretch>
        </p:blipFill>
        <p:spPr bwMode="auto">
          <a:xfrm>
            <a:off x="685800" y="1752600"/>
            <a:ext cx="7604582" cy="4191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Làm việc trong ngày nghỉ</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64</a:t>
            </a:fld>
            <a:endParaRPr lang="en-US" dirty="0"/>
          </a:p>
        </p:txBody>
      </p:sp>
      <p:sp>
        <p:nvSpPr>
          <p:cNvPr id="3" name="Content Placeholder 2"/>
          <p:cNvSpPr>
            <a:spLocks noGrp="1"/>
          </p:cNvSpPr>
          <p:nvPr>
            <p:ph sz="quarter" idx="1"/>
          </p:nvPr>
        </p:nvSpPr>
        <p:spPr>
          <a:xfrm>
            <a:off x="381000" y="1066800"/>
            <a:ext cx="8229600" cy="1295400"/>
          </a:xfrm>
        </p:spPr>
        <p:txBody>
          <a:bodyPr/>
          <a:lstStyle/>
          <a:p>
            <a:pPr>
              <a:buFont typeface="Wingdings" pitchFamily="2" charset="2"/>
              <a:buChar char="v"/>
            </a:pPr>
            <a:r>
              <a:rPr lang="en-US" b="0" dirty="0" smtClean="0"/>
              <a:t> </a:t>
            </a:r>
            <a:r>
              <a:rPr lang="en-US" b="0" dirty="0" err="1" smtClean="0"/>
              <a:t>Trường</a:t>
            </a:r>
            <a:r>
              <a:rPr lang="en-US" b="0" dirty="0" smtClean="0"/>
              <a:t> </a:t>
            </a:r>
            <a:r>
              <a:rPr lang="en-US" b="0" dirty="0" err="1" smtClean="0"/>
              <a:t>hợp</a:t>
            </a:r>
            <a:r>
              <a:rPr lang="en-US" b="0" dirty="0" smtClean="0"/>
              <a:t> </a:t>
            </a:r>
            <a:r>
              <a:rPr lang="en-US" b="0" dirty="0" err="1" smtClean="0"/>
              <a:t>một</a:t>
            </a:r>
            <a:r>
              <a:rPr lang="en-US" b="0" dirty="0" smtClean="0"/>
              <a:t> </a:t>
            </a:r>
            <a:r>
              <a:rPr lang="en-US" b="0" dirty="0" err="1" smtClean="0"/>
              <a:t>số</a:t>
            </a:r>
            <a:r>
              <a:rPr lang="en-US" b="0" dirty="0" smtClean="0"/>
              <a:t> </a:t>
            </a:r>
            <a:r>
              <a:rPr lang="en-US" b="0" dirty="0" err="1" smtClean="0"/>
              <a:t>công</a:t>
            </a:r>
            <a:r>
              <a:rPr lang="en-US" b="0" dirty="0" smtClean="0"/>
              <a:t> </a:t>
            </a:r>
            <a:r>
              <a:rPr lang="en-US" b="0" dirty="0" err="1" smtClean="0"/>
              <a:t>việc</a:t>
            </a:r>
            <a:r>
              <a:rPr lang="en-US" b="0" dirty="0" smtClean="0"/>
              <a:t> </a:t>
            </a:r>
            <a:r>
              <a:rPr lang="en-US" b="0" dirty="0" err="1" smtClean="0"/>
              <a:t>phải</a:t>
            </a:r>
            <a:r>
              <a:rPr lang="en-US" b="0" dirty="0" smtClean="0"/>
              <a:t> </a:t>
            </a:r>
            <a:r>
              <a:rPr lang="en-US" b="0" dirty="0" err="1" smtClean="0"/>
              <a:t>được</a:t>
            </a:r>
            <a:r>
              <a:rPr lang="en-US" b="0" dirty="0" smtClean="0"/>
              <a:t> </a:t>
            </a:r>
            <a:r>
              <a:rPr lang="en-US" b="0" dirty="0" err="1" smtClean="0"/>
              <a:t>thực</a:t>
            </a:r>
            <a:r>
              <a:rPr lang="en-US" b="0" dirty="0" smtClean="0"/>
              <a:t> </a:t>
            </a:r>
            <a:r>
              <a:rPr lang="en-US" b="0" dirty="0" err="1" smtClean="0"/>
              <a:t>hiện</a:t>
            </a:r>
            <a:r>
              <a:rPr lang="en-US" b="0" dirty="0" smtClean="0"/>
              <a:t> </a:t>
            </a:r>
            <a:r>
              <a:rPr lang="en-US" b="0" dirty="0" err="1" smtClean="0"/>
              <a:t>liên</a:t>
            </a:r>
            <a:r>
              <a:rPr lang="en-US" b="0" dirty="0" smtClean="0"/>
              <a:t> </a:t>
            </a:r>
            <a:r>
              <a:rPr lang="en-US" b="0" dirty="0" err="1" smtClean="0"/>
              <a:t>tục</a:t>
            </a:r>
            <a:r>
              <a:rPr lang="en-US" b="0" dirty="0" smtClean="0"/>
              <a:t> </a:t>
            </a:r>
            <a:r>
              <a:rPr lang="en-US" b="0" dirty="0" err="1" smtClean="0"/>
              <a:t>cả</a:t>
            </a:r>
            <a:r>
              <a:rPr lang="en-US" b="0" dirty="0" smtClean="0"/>
              <a:t> </a:t>
            </a:r>
            <a:r>
              <a:rPr lang="en-US" b="0" dirty="0" err="1" smtClean="0"/>
              <a:t>trong</a:t>
            </a:r>
            <a:r>
              <a:rPr lang="en-US" b="0" dirty="0" smtClean="0"/>
              <a:t> </a:t>
            </a:r>
            <a:r>
              <a:rPr lang="en-US" b="0" dirty="0" err="1" smtClean="0"/>
              <a:t>những</a:t>
            </a:r>
            <a:r>
              <a:rPr lang="en-US" b="0" dirty="0" smtClean="0"/>
              <a:t> </a:t>
            </a:r>
            <a:r>
              <a:rPr lang="en-US" b="0" dirty="0" err="1" smtClean="0"/>
              <a:t>ngày</a:t>
            </a:r>
            <a:r>
              <a:rPr lang="en-US" b="0" dirty="0" smtClean="0"/>
              <a:t> </a:t>
            </a:r>
            <a:r>
              <a:rPr lang="en-US" b="0" dirty="0" err="1" smtClean="0"/>
              <a:t>nghỉ</a:t>
            </a:r>
            <a:r>
              <a:rPr lang="en-US" b="0" dirty="0" smtClean="0"/>
              <a:t>, </a:t>
            </a:r>
            <a:r>
              <a:rPr lang="en-US" b="0" dirty="0" err="1" smtClean="0"/>
              <a:t>bạn</a:t>
            </a:r>
            <a:r>
              <a:rPr lang="en-US" b="0" dirty="0" smtClean="0"/>
              <a:t> </a:t>
            </a:r>
            <a:r>
              <a:rPr lang="en-US" b="0" dirty="0" err="1" smtClean="0"/>
              <a:t>có</a:t>
            </a:r>
            <a:r>
              <a:rPr lang="en-US" b="0" dirty="0" smtClean="0"/>
              <a:t> </a:t>
            </a:r>
            <a:r>
              <a:rPr lang="en-US" b="0" dirty="0" err="1" smtClean="0"/>
              <a:t>thể</a:t>
            </a:r>
            <a:r>
              <a:rPr lang="en-US" b="0" dirty="0" smtClean="0"/>
              <a:t> </a:t>
            </a:r>
            <a:r>
              <a:rPr lang="en-US" b="0" dirty="0" err="1" smtClean="0"/>
              <a:t>thêm</a:t>
            </a:r>
            <a:r>
              <a:rPr lang="en-US" b="0" dirty="0" smtClean="0"/>
              <a:t> </a:t>
            </a:r>
            <a:r>
              <a:rPr lang="en-US" b="0" dirty="0" err="1" smtClean="0"/>
              <a:t>ký</a:t>
            </a:r>
            <a:r>
              <a:rPr lang="en-US" b="0" dirty="0" smtClean="0"/>
              <a:t> </a:t>
            </a:r>
            <a:r>
              <a:rPr lang="en-US" b="0" dirty="0" err="1" smtClean="0"/>
              <a:t>tự</a:t>
            </a:r>
            <a:r>
              <a:rPr lang="en-US" b="0" dirty="0" smtClean="0"/>
              <a:t> ‘e’ </a:t>
            </a:r>
            <a:r>
              <a:rPr lang="en-US" b="0" dirty="0" err="1" smtClean="0"/>
              <a:t>trước</a:t>
            </a:r>
            <a:r>
              <a:rPr lang="en-US" b="0" dirty="0" smtClean="0"/>
              <a:t> </a:t>
            </a:r>
            <a:r>
              <a:rPr lang="en-US" b="0" dirty="0" err="1" smtClean="0"/>
              <a:t>đơn</a:t>
            </a:r>
            <a:r>
              <a:rPr lang="en-US" b="0" dirty="0" smtClean="0"/>
              <a:t> </a:t>
            </a:r>
            <a:r>
              <a:rPr lang="en-US" b="0" dirty="0" err="1" smtClean="0"/>
              <a:t>vị</a:t>
            </a:r>
            <a:r>
              <a:rPr lang="en-US" dirty="0" smtClean="0"/>
              <a:t> </a:t>
            </a:r>
            <a:r>
              <a:rPr lang="en-US" dirty="0" err="1" smtClean="0"/>
              <a:t>thời</a:t>
            </a:r>
            <a:r>
              <a:rPr lang="en-US" dirty="0" smtClean="0"/>
              <a:t> </a:t>
            </a:r>
            <a:r>
              <a:rPr lang="en-US" dirty="0" err="1" smtClean="0"/>
              <a:t>gian</a:t>
            </a:r>
            <a:r>
              <a:rPr lang="en-US" dirty="0" smtClean="0"/>
              <a:t> </a:t>
            </a:r>
            <a:r>
              <a:rPr lang="en-US" dirty="0" err="1" smtClean="0"/>
              <a:t>trong</a:t>
            </a:r>
            <a:r>
              <a:rPr lang="en-US" dirty="0" smtClean="0"/>
              <a:t> </a:t>
            </a:r>
            <a:r>
              <a:rPr lang="en-US" dirty="0" err="1" smtClean="0"/>
              <a:t>trường</a:t>
            </a:r>
            <a:r>
              <a:rPr lang="en-US" dirty="0" smtClean="0"/>
              <a:t> Duration.</a:t>
            </a:r>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pic>
        <p:nvPicPr>
          <p:cNvPr id="123906" name="Picture 2"/>
          <p:cNvPicPr>
            <a:picLocks noChangeAspect="1" noChangeArrowheads="1"/>
          </p:cNvPicPr>
          <p:nvPr/>
        </p:nvPicPr>
        <p:blipFill>
          <a:blip r:embed="rId3" cstate="print"/>
          <a:srcRect/>
          <a:stretch>
            <a:fillRect/>
          </a:stretch>
        </p:blipFill>
        <p:spPr bwMode="auto">
          <a:xfrm>
            <a:off x="1371600" y="2819400"/>
            <a:ext cx="6770687" cy="2705100"/>
          </a:xfrm>
          <a:prstGeom prst="rect">
            <a:avLst/>
          </a:prstGeom>
          <a:noFill/>
          <a:ln w="9525">
            <a:noFill/>
            <a:miter lim="800000"/>
            <a:headEnd/>
            <a:tailEnd/>
          </a:ln>
          <a:effectLst/>
        </p:spPr>
      </p:pic>
      <p:sp>
        <p:nvSpPr>
          <p:cNvPr id="9" name="TextBox 8"/>
          <p:cNvSpPr txBox="1"/>
          <p:nvPr/>
        </p:nvSpPr>
        <p:spPr>
          <a:xfrm>
            <a:off x="381000" y="2438400"/>
            <a:ext cx="914400" cy="400110"/>
          </a:xfrm>
          <a:prstGeom prst="rect">
            <a:avLst/>
          </a:prstGeom>
          <a:noFill/>
        </p:spPr>
        <p:txBody>
          <a:bodyPr wrap="square" rtlCol="0">
            <a:spAutoFit/>
          </a:bodyPr>
          <a:lstStyle/>
          <a:p>
            <a:r>
              <a:rPr lang="en-US" sz="2000" dirty="0" err="1" smtClean="0"/>
              <a:t>Ví</a:t>
            </a:r>
            <a:r>
              <a:rPr lang="en-US" sz="2000" dirty="0" smtClean="0"/>
              <a:t> </a:t>
            </a:r>
            <a:r>
              <a:rPr lang="en-US" sz="2000" dirty="0" err="1" smtClean="0"/>
              <a:t>dụ</a:t>
            </a:r>
            <a:r>
              <a:rPr lang="en-US" sz="2000" dirty="0" smtClean="0"/>
              <a:t>:</a:t>
            </a:r>
            <a:endParaRPr lang="en-US" sz="2000" dirty="0"/>
          </a:p>
        </p:txBody>
      </p:sp>
      <p:sp>
        <p:nvSpPr>
          <p:cNvPr id="10" name="TextBox 9"/>
          <p:cNvSpPr txBox="1"/>
          <p:nvPr/>
        </p:nvSpPr>
        <p:spPr>
          <a:xfrm>
            <a:off x="685800" y="5867400"/>
            <a:ext cx="8077200" cy="381000"/>
          </a:xfrm>
          <a:prstGeom prst="rect">
            <a:avLst/>
          </a:prstGeom>
          <a:noFill/>
        </p:spPr>
        <p:txBody>
          <a:bodyPr wrap="square" rtlCol="0">
            <a:spAutoFit/>
          </a:bodyPr>
          <a:lstStyle/>
          <a:p>
            <a:r>
              <a:rPr lang="en-US" i="1" dirty="0" err="1" smtClean="0">
                <a:solidFill>
                  <a:schemeClr val="tx2"/>
                </a:solidFill>
              </a:rPr>
              <a:t>Công</a:t>
            </a:r>
            <a:r>
              <a:rPr lang="en-US" i="1" dirty="0" smtClean="0">
                <a:solidFill>
                  <a:schemeClr val="tx2"/>
                </a:solidFill>
              </a:rPr>
              <a:t> </a:t>
            </a:r>
            <a:r>
              <a:rPr lang="en-US" i="1" dirty="0" err="1" smtClean="0">
                <a:solidFill>
                  <a:schemeClr val="tx2"/>
                </a:solidFill>
              </a:rPr>
              <a:t>việc</a:t>
            </a:r>
            <a:r>
              <a:rPr lang="en-US" i="1" dirty="0" smtClean="0">
                <a:solidFill>
                  <a:schemeClr val="tx2"/>
                </a:solidFill>
              </a:rPr>
              <a:t> “PTTKT </a:t>
            </a:r>
            <a:r>
              <a:rPr lang="en-US" i="1" dirty="0" err="1" smtClean="0">
                <a:solidFill>
                  <a:schemeClr val="tx2"/>
                </a:solidFill>
              </a:rPr>
              <a:t>về</a:t>
            </a:r>
            <a:r>
              <a:rPr lang="en-US" i="1" dirty="0" smtClean="0">
                <a:solidFill>
                  <a:schemeClr val="tx2"/>
                </a:solidFill>
              </a:rPr>
              <a:t> </a:t>
            </a:r>
            <a:r>
              <a:rPr lang="en-US" i="1" dirty="0" err="1" smtClean="0">
                <a:solidFill>
                  <a:schemeClr val="tx2"/>
                </a:solidFill>
              </a:rPr>
              <a:t>kinh</a:t>
            </a:r>
            <a:r>
              <a:rPr lang="en-US" i="1" dirty="0" smtClean="0">
                <a:solidFill>
                  <a:schemeClr val="tx2"/>
                </a:solidFill>
              </a:rPr>
              <a:t> </a:t>
            </a:r>
            <a:r>
              <a:rPr lang="en-US" i="1" dirty="0" err="1" smtClean="0">
                <a:solidFill>
                  <a:schemeClr val="tx2"/>
                </a:solidFill>
              </a:rPr>
              <a:t>tế</a:t>
            </a:r>
            <a:r>
              <a:rPr lang="en-US" i="1" dirty="0" smtClean="0">
                <a:solidFill>
                  <a:schemeClr val="tx2"/>
                </a:solidFill>
              </a:rPr>
              <a:t>” </a:t>
            </a:r>
            <a:r>
              <a:rPr lang="en-US" i="1" dirty="0" err="1" smtClean="0">
                <a:solidFill>
                  <a:schemeClr val="tx2"/>
                </a:solidFill>
              </a:rPr>
              <a:t>được</a:t>
            </a:r>
            <a:r>
              <a:rPr lang="en-US" i="1" dirty="0" smtClean="0">
                <a:solidFill>
                  <a:schemeClr val="tx2"/>
                </a:solidFill>
              </a:rPr>
              <a:t> </a:t>
            </a:r>
            <a:r>
              <a:rPr lang="en-US" i="1" dirty="0" err="1" smtClean="0">
                <a:solidFill>
                  <a:schemeClr val="tx2"/>
                </a:solidFill>
              </a:rPr>
              <a:t>thực</a:t>
            </a:r>
            <a:r>
              <a:rPr lang="en-US" i="1" dirty="0" smtClean="0">
                <a:solidFill>
                  <a:schemeClr val="tx2"/>
                </a:solidFill>
              </a:rPr>
              <a:t> </a:t>
            </a:r>
            <a:r>
              <a:rPr lang="en-US" i="1" dirty="0" err="1" smtClean="0">
                <a:solidFill>
                  <a:schemeClr val="tx2"/>
                </a:solidFill>
              </a:rPr>
              <a:t>hiện</a:t>
            </a:r>
            <a:r>
              <a:rPr lang="en-US" i="1" dirty="0" smtClean="0">
                <a:solidFill>
                  <a:schemeClr val="tx2"/>
                </a:solidFill>
              </a:rPr>
              <a:t> </a:t>
            </a:r>
            <a:r>
              <a:rPr lang="en-US" i="1" dirty="0" err="1" smtClean="0">
                <a:solidFill>
                  <a:schemeClr val="tx2"/>
                </a:solidFill>
              </a:rPr>
              <a:t>trong</a:t>
            </a:r>
            <a:r>
              <a:rPr lang="en-US" i="1" dirty="0" smtClean="0">
                <a:solidFill>
                  <a:schemeClr val="tx2"/>
                </a:solidFill>
              </a:rPr>
              <a:t> </a:t>
            </a:r>
            <a:r>
              <a:rPr lang="en-US" i="1" dirty="0" err="1" smtClean="0">
                <a:solidFill>
                  <a:schemeClr val="tx2"/>
                </a:solidFill>
              </a:rPr>
              <a:t>cả</a:t>
            </a:r>
            <a:r>
              <a:rPr lang="en-US" i="1" dirty="0" smtClean="0">
                <a:solidFill>
                  <a:schemeClr val="tx2"/>
                </a:solidFill>
              </a:rPr>
              <a:t> </a:t>
            </a:r>
            <a:r>
              <a:rPr lang="en-US" i="1" dirty="0" err="1" smtClean="0">
                <a:solidFill>
                  <a:schemeClr val="tx2"/>
                </a:solidFill>
              </a:rPr>
              <a:t>ngày</a:t>
            </a:r>
            <a:r>
              <a:rPr lang="en-US" i="1" dirty="0" smtClean="0">
                <a:solidFill>
                  <a:schemeClr val="tx2"/>
                </a:solidFill>
              </a:rPr>
              <a:t> </a:t>
            </a:r>
            <a:r>
              <a:rPr lang="en-US" i="1" dirty="0" err="1" smtClean="0">
                <a:solidFill>
                  <a:schemeClr val="tx2"/>
                </a:solidFill>
              </a:rPr>
              <a:t>thứ</a:t>
            </a:r>
            <a:r>
              <a:rPr lang="en-US" i="1" dirty="0" smtClean="0">
                <a:solidFill>
                  <a:schemeClr val="tx2"/>
                </a:solidFill>
              </a:rPr>
              <a:t> 7 </a:t>
            </a:r>
            <a:r>
              <a:rPr lang="en-US" i="1" dirty="0" err="1" smtClean="0">
                <a:solidFill>
                  <a:schemeClr val="tx2"/>
                </a:solidFill>
              </a:rPr>
              <a:t>và</a:t>
            </a:r>
            <a:r>
              <a:rPr lang="en-US" i="1" dirty="0" smtClean="0">
                <a:solidFill>
                  <a:schemeClr val="tx2"/>
                </a:solidFill>
              </a:rPr>
              <a:t> </a:t>
            </a:r>
            <a:r>
              <a:rPr lang="en-US" i="1" dirty="0" err="1" smtClean="0">
                <a:solidFill>
                  <a:schemeClr val="tx2"/>
                </a:solidFill>
              </a:rPr>
              <a:t>chủ</a:t>
            </a:r>
            <a:r>
              <a:rPr lang="en-US" i="1" dirty="0" smtClean="0">
                <a:solidFill>
                  <a:schemeClr val="tx2"/>
                </a:solidFill>
              </a:rPr>
              <a:t> </a:t>
            </a:r>
            <a:r>
              <a:rPr lang="en-US" i="1" dirty="0" err="1" smtClean="0">
                <a:solidFill>
                  <a:schemeClr val="tx2"/>
                </a:solidFill>
              </a:rPr>
              <a:t>nhật</a:t>
            </a:r>
            <a:r>
              <a:rPr lang="en-US" i="1" dirty="0" smtClean="0">
                <a:solidFill>
                  <a:schemeClr val="tx2"/>
                </a:solidFill>
              </a:rPr>
              <a:t>.</a:t>
            </a:r>
            <a:endParaRPr lang="en-US" i="1" dirty="0">
              <a:solidFill>
                <a:schemeClr val="tx2"/>
              </a:solidFill>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Thiết lập dealine</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65</a:t>
            </a:fld>
            <a:endParaRPr lang="en-US" dirty="0"/>
          </a:p>
        </p:txBody>
      </p:sp>
      <p:sp>
        <p:nvSpPr>
          <p:cNvPr id="3" name="Content Placeholder 2"/>
          <p:cNvSpPr>
            <a:spLocks noGrp="1"/>
          </p:cNvSpPr>
          <p:nvPr>
            <p:ph sz="quarter" idx="1"/>
          </p:nvPr>
        </p:nvSpPr>
        <p:spPr>
          <a:xfrm>
            <a:off x="304800" y="1143000"/>
            <a:ext cx="8229600" cy="2895600"/>
          </a:xfrm>
        </p:spPr>
        <p:txBody>
          <a:bodyPr>
            <a:normAutofit fontScale="92500" lnSpcReduction="20000"/>
          </a:bodyPr>
          <a:lstStyle/>
          <a:p>
            <a:r>
              <a:rPr lang="en-US" b="0" dirty="0" smtClean="0"/>
              <a:t> </a:t>
            </a:r>
            <a:r>
              <a:rPr lang="vi-VN" dirty="0" smtClean="0"/>
              <a:t>Deadline cho 1 công việc là ngày chỉ định công việc đó phải hoàn thành. Deadline khác so với ràng buộc ở chỗ nó không ảnh hưởng đến việc tính toán lập lịch của project. Nó chỉ có tác dụng cảnh báo nhắc nhở rằng ngày đó cần phải hoàn thành công việc.</a:t>
            </a:r>
            <a:endParaRPr lang="en-US" dirty="0" smtClean="0"/>
          </a:p>
          <a:p>
            <a:pPr>
              <a:buNone/>
            </a:pPr>
            <a:r>
              <a:rPr lang="vi-VN" dirty="0" smtClean="0"/>
              <a:t> </a:t>
            </a:r>
            <a:endParaRPr lang="en-US" dirty="0" smtClean="0"/>
          </a:p>
          <a:p>
            <a:r>
              <a:rPr lang="vi-VN" dirty="0" smtClean="0"/>
              <a:t>Tuy vậy, nếu công việc được tạo ra lúc bắt đầu dự án và tạo deadline cho nó, thì deadline cũng có ảnh hưởng đến việc tính toán độ trễ trên toàn dự án.</a:t>
            </a:r>
            <a:endParaRPr lang="en-US" dirty="0" smtClean="0"/>
          </a:p>
          <a:p>
            <a:endParaRPr lang="en-US" dirty="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Thiết lập dealine</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66</a:t>
            </a:fld>
            <a:endParaRPr lang="en-US" dirty="0"/>
          </a:p>
        </p:txBody>
      </p:sp>
      <p:sp>
        <p:nvSpPr>
          <p:cNvPr id="3" name="Content Placeholder 2"/>
          <p:cNvSpPr>
            <a:spLocks noGrp="1"/>
          </p:cNvSpPr>
          <p:nvPr>
            <p:ph sz="quarter" idx="1"/>
          </p:nvPr>
        </p:nvSpPr>
        <p:spPr>
          <a:xfrm>
            <a:off x="304800" y="1143000"/>
            <a:ext cx="8001000" cy="990600"/>
          </a:xfrm>
        </p:spPr>
        <p:txBody>
          <a:bodyPr>
            <a:normAutofit/>
          </a:bodyPr>
          <a:lstStyle/>
          <a:p>
            <a:pPr>
              <a:buFont typeface="Wingdings" pitchFamily="2" charset="2"/>
              <a:buChar char="v"/>
            </a:pPr>
            <a:r>
              <a:rPr lang="en-US" b="0" dirty="0" smtClean="0"/>
              <a:t> </a:t>
            </a:r>
            <a:r>
              <a:rPr lang="en-US" b="0" dirty="0" err="1" smtClean="0"/>
              <a:t>Bạn</a:t>
            </a:r>
            <a:r>
              <a:rPr lang="en-US" b="0" dirty="0" smtClean="0"/>
              <a:t> </a:t>
            </a:r>
            <a:r>
              <a:rPr lang="en-US" b="0" dirty="0" err="1" smtClean="0"/>
              <a:t>có</a:t>
            </a:r>
            <a:r>
              <a:rPr lang="en-US" b="0" dirty="0" smtClean="0"/>
              <a:t> </a:t>
            </a:r>
            <a:r>
              <a:rPr lang="en-US" b="0" dirty="0" err="1" smtClean="0"/>
              <a:t>thể</a:t>
            </a:r>
            <a:r>
              <a:rPr lang="en-US" b="0" dirty="0" smtClean="0"/>
              <a:t> </a:t>
            </a:r>
            <a:r>
              <a:rPr lang="en-US" b="0" dirty="0" err="1" smtClean="0"/>
              <a:t>thiết</a:t>
            </a:r>
            <a:r>
              <a:rPr lang="en-US" b="0" dirty="0" smtClean="0"/>
              <a:t> </a:t>
            </a:r>
            <a:r>
              <a:rPr lang="en-US" b="0" dirty="0" err="1" smtClean="0"/>
              <a:t>lập</a:t>
            </a:r>
            <a:r>
              <a:rPr lang="en-US" b="0" dirty="0" smtClean="0"/>
              <a:t> </a:t>
            </a:r>
            <a:r>
              <a:rPr lang="en-US" dirty="0" err="1" smtClean="0"/>
              <a:t>d</a:t>
            </a:r>
            <a:r>
              <a:rPr lang="en-US" b="0" dirty="0" err="1" smtClean="0"/>
              <a:t>ealine</a:t>
            </a:r>
            <a:r>
              <a:rPr lang="en-US" b="0" dirty="0" smtClean="0"/>
              <a:t> </a:t>
            </a:r>
            <a:r>
              <a:rPr lang="en-US" b="0" dirty="0" err="1" smtClean="0"/>
              <a:t>cho</a:t>
            </a:r>
            <a:r>
              <a:rPr lang="en-US" b="0" dirty="0" smtClean="0"/>
              <a:t> </a:t>
            </a:r>
            <a:r>
              <a:rPr lang="en-US" b="0" dirty="0" err="1" smtClean="0"/>
              <a:t>công</a:t>
            </a:r>
            <a:r>
              <a:rPr lang="en-US" b="0" dirty="0" smtClean="0"/>
              <a:t> </a:t>
            </a:r>
            <a:r>
              <a:rPr lang="en-US" b="0" dirty="0" err="1" smtClean="0"/>
              <a:t>việc</a:t>
            </a:r>
            <a:r>
              <a:rPr lang="en-US" b="0" dirty="0" smtClean="0"/>
              <a:t> </a:t>
            </a:r>
            <a:r>
              <a:rPr lang="en-US" b="0" dirty="0" err="1" smtClean="0"/>
              <a:t>tại</a:t>
            </a:r>
            <a:r>
              <a:rPr lang="en-US" b="0" dirty="0" smtClean="0"/>
              <a:t> </a:t>
            </a:r>
            <a:r>
              <a:rPr lang="en-US" dirty="0" err="1" smtClean="0"/>
              <a:t>cửa</a:t>
            </a:r>
            <a:r>
              <a:rPr lang="en-US" dirty="0" smtClean="0"/>
              <a:t> </a:t>
            </a:r>
            <a:r>
              <a:rPr lang="en-US" b="0" dirty="0" err="1" smtClean="0"/>
              <a:t>sổ</a:t>
            </a:r>
            <a:r>
              <a:rPr lang="en-US" b="0" dirty="0" smtClean="0"/>
              <a:t> </a:t>
            </a:r>
            <a:r>
              <a:rPr lang="en-US" b="0" dirty="0" smtClean="0">
                <a:solidFill>
                  <a:srgbClr val="FFC000"/>
                </a:solidFill>
              </a:rPr>
              <a:t>Task Information</a:t>
            </a:r>
            <a:r>
              <a:rPr lang="en-US" b="0" dirty="0" smtClean="0"/>
              <a:t>, </a:t>
            </a:r>
            <a:r>
              <a:rPr lang="en-US" b="0" dirty="0" err="1" smtClean="0"/>
              <a:t>thẻ</a:t>
            </a:r>
            <a:r>
              <a:rPr lang="en-US" b="0" dirty="0" smtClean="0"/>
              <a:t> </a:t>
            </a:r>
            <a:r>
              <a:rPr lang="en-US" b="0" dirty="0" smtClean="0">
                <a:solidFill>
                  <a:srgbClr val="FFC000"/>
                </a:solidFill>
              </a:rPr>
              <a:t>General</a:t>
            </a:r>
            <a:r>
              <a:rPr lang="en-US" b="0" dirty="0" smtClean="0"/>
              <a:t>, ô </a:t>
            </a:r>
            <a:r>
              <a:rPr lang="en-US" b="0" dirty="0" err="1" smtClean="0">
                <a:solidFill>
                  <a:srgbClr val="FFC000"/>
                </a:solidFill>
              </a:rPr>
              <a:t>Dealine</a:t>
            </a:r>
            <a:r>
              <a:rPr lang="en-US" b="0" dirty="0" smtClean="0"/>
              <a:t>.</a:t>
            </a:r>
            <a:endParaRPr lang="en-US" dirty="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295400" y="2209800"/>
            <a:ext cx="5943600" cy="3657600"/>
          </a:xfrm>
          <a:prstGeom prst="rect">
            <a:avLst/>
          </a:prstGeom>
          <a:noFill/>
          <a:ln>
            <a:noFill/>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Effort Driven Task</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67</a:t>
            </a:fld>
            <a:endParaRPr lang="en-US" dirty="0"/>
          </a:p>
        </p:txBody>
      </p:sp>
      <p:sp>
        <p:nvSpPr>
          <p:cNvPr id="3" name="Content Placeholder 2"/>
          <p:cNvSpPr>
            <a:spLocks noGrp="1"/>
          </p:cNvSpPr>
          <p:nvPr>
            <p:ph sz="quarter" idx="1"/>
          </p:nvPr>
        </p:nvSpPr>
        <p:spPr>
          <a:xfrm>
            <a:off x="304800" y="990600"/>
            <a:ext cx="8839200" cy="2209800"/>
          </a:xfrm>
        </p:spPr>
        <p:txBody>
          <a:bodyPr>
            <a:normAutofit fontScale="92500"/>
          </a:bodyPr>
          <a:lstStyle/>
          <a:p>
            <a:pPr lvl="0"/>
            <a:r>
              <a:rPr lang="en-US" b="0" dirty="0" smtClean="0"/>
              <a:t> </a:t>
            </a:r>
            <a:r>
              <a:rPr lang="vi-VN" sz="2200" dirty="0" smtClean="0"/>
              <a:t>Khi một công việc được gán thuộc tính Effort Driven thì khi bạn thêm tài nguyên cho nó thì Microsoft Project sẽ tự giảm thời gian thực hiện công việc đó.</a:t>
            </a:r>
            <a:endParaRPr lang="en-US" sz="2200" dirty="0" smtClean="0"/>
          </a:p>
          <a:p>
            <a:pPr lvl="0"/>
            <a:r>
              <a:rPr lang="vi-VN" sz="2200" dirty="0" smtClean="0"/>
              <a:t>Mặc định thì tất cả mọi công việc được tạo ra đều được gán thuộc tính Effort Driven.</a:t>
            </a:r>
            <a:endParaRPr lang="en-US" sz="2200" dirty="0" smtClean="0"/>
          </a:p>
          <a:p>
            <a:pPr lvl="0"/>
            <a:r>
              <a:rPr lang="en-US" sz="2200" dirty="0" err="1" smtClean="0"/>
              <a:t>Bạn</a:t>
            </a:r>
            <a:r>
              <a:rPr lang="en-US" sz="2200" dirty="0" smtClean="0"/>
              <a:t> </a:t>
            </a:r>
            <a:r>
              <a:rPr lang="en-US" sz="2200" dirty="0" err="1" smtClean="0"/>
              <a:t>có</a:t>
            </a:r>
            <a:r>
              <a:rPr lang="en-US" sz="2200" dirty="0" smtClean="0"/>
              <a:t> </a:t>
            </a:r>
            <a:r>
              <a:rPr lang="en-US" sz="2200" dirty="0" err="1" smtClean="0"/>
              <a:t>thể</a:t>
            </a:r>
            <a:r>
              <a:rPr lang="en-US" sz="2200" dirty="0" smtClean="0"/>
              <a:t> </a:t>
            </a:r>
            <a:r>
              <a:rPr lang="en-US" sz="2200" dirty="0" err="1" smtClean="0"/>
              <a:t>tùy</a:t>
            </a:r>
            <a:r>
              <a:rPr lang="en-US" sz="2200" dirty="0" smtClean="0"/>
              <a:t> </a:t>
            </a:r>
            <a:r>
              <a:rPr lang="en-US" sz="2200" dirty="0" err="1" smtClean="0"/>
              <a:t>chỉnh</a:t>
            </a:r>
            <a:r>
              <a:rPr lang="en-US" sz="2200" dirty="0" smtClean="0"/>
              <a:t> </a:t>
            </a:r>
            <a:r>
              <a:rPr lang="en-US" sz="2200" dirty="0" err="1" smtClean="0"/>
              <a:t>thuộc</a:t>
            </a:r>
            <a:r>
              <a:rPr lang="en-US" sz="2200" dirty="0" smtClean="0"/>
              <a:t> </a:t>
            </a:r>
            <a:r>
              <a:rPr lang="en-US" sz="2200" dirty="0" err="1" smtClean="0"/>
              <a:t>tính</a:t>
            </a:r>
            <a:r>
              <a:rPr lang="en-US" sz="2200" dirty="0" smtClean="0"/>
              <a:t> </a:t>
            </a:r>
            <a:r>
              <a:rPr lang="en-US" sz="2200" dirty="0" err="1" smtClean="0"/>
              <a:t>này</a:t>
            </a:r>
            <a:r>
              <a:rPr lang="en-US" sz="2200" dirty="0" smtClean="0"/>
              <a:t> </a:t>
            </a:r>
            <a:r>
              <a:rPr lang="en-US" sz="2200" dirty="0" err="1" smtClean="0"/>
              <a:t>tại</a:t>
            </a:r>
            <a:r>
              <a:rPr lang="en-US" sz="2200" dirty="0" smtClean="0"/>
              <a:t> </a:t>
            </a:r>
            <a:r>
              <a:rPr lang="en-US" sz="2200" dirty="0" err="1" smtClean="0"/>
              <a:t>cửa</a:t>
            </a:r>
            <a:r>
              <a:rPr lang="en-US" sz="2200" dirty="0" smtClean="0"/>
              <a:t> </a:t>
            </a:r>
            <a:r>
              <a:rPr lang="en-US" sz="2200" dirty="0" err="1" smtClean="0"/>
              <a:t>sổ</a:t>
            </a:r>
            <a:r>
              <a:rPr lang="en-US" sz="2200" dirty="0" smtClean="0"/>
              <a:t> </a:t>
            </a:r>
            <a:r>
              <a:rPr lang="en-US" sz="2200" dirty="0" smtClean="0">
                <a:solidFill>
                  <a:srgbClr val="FFC000"/>
                </a:solidFill>
              </a:rPr>
              <a:t>Task Information</a:t>
            </a:r>
            <a:r>
              <a:rPr lang="en-US" sz="2200" dirty="0" smtClean="0"/>
              <a:t>, </a:t>
            </a:r>
            <a:r>
              <a:rPr lang="en-US" sz="2200" dirty="0" err="1" smtClean="0"/>
              <a:t>thẻ</a:t>
            </a:r>
            <a:r>
              <a:rPr lang="en-US" sz="2200" dirty="0" smtClean="0"/>
              <a:t> </a:t>
            </a:r>
            <a:r>
              <a:rPr lang="en-US" sz="2200" dirty="0" smtClean="0">
                <a:solidFill>
                  <a:srgbClr val="FFC000"/>
                </a:solidFill>
              </a:rPr>
              <a:t>Advance</a:t>
            </a:r>
            <a:r>
              <a:rPr lang="en-US" sz="2200" dirty="0" smtClean="0"/>
              <a:t>, ô check </a:t>
            </a:r>
            <a:r>
              <a:rPr lang="en-US" sz="2200" dirty="0" smtClean="0">
                <a:solidFill>
                  <a:srgbClr val="FFC000"/>
                </a:solidFill>
              </a:rPr>
              <a:t>Effort Driven</a:t>
            </a:r>
            <a:r>
              <a:rPr lang="en-US" sz="2200" dirty="0" smtClean="0"/>
              <a:t>.</a:t>
            </a:r>
            <a:endParaRPr lang="en-US" sz="2200" dirty="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pic>
        <p:nvPicPr>
          <p:cNvPr id="134146" name="Picture 2"/>
          <p:cNvPicPr>
            <a:picLocks noChangeAspect="1" noChangeArrowheads="1"/>
          </p:cNvPicPr>
          <p:nvPr/>
        </p:nvPicPr>
        <p:blipFill>
          <a:blip r:embed="rId3" cstate="print"/>
          <a:srcRect/>
          <a:stretch>
            <a:fillRect/>
          </a:stretch>
        </p:blipFill>
        <p:spPr bwMode="auto">
          <a:xfrm>
            <a:off x="1143000" y="3200400"/>
            <a:ext cx="6029325" cy="31337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Sắp xêp thông tin</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68</a:t>
            </a:fld>
            <a:endParaRPr lang="en-US" dirty="0"/>
          </a:p>
        </p:txBody>
      </p:sp>
      <p:sp>
        <p:nvSpPr>
          <p:cNvPr id="3" name="Content Placeholder 2"/>
          <p:cNvSpPr>
            <a:spLocks noGrp="1"/>
          </p:cNvSpPr>
          <p:nvPr>
            <p:ph sz="quarter" idx="1"/>
          </p:nvPr>
        </p:nvSpPr>
        <p:spPr>
          <a:xfrm>
            <a:off x="228600" y="990600"/>
            <a:ext cx="8763000" cy="5029200"/>
          </a:xfrm>
        </p:spPr>
        <p:txBody>
          <a:bodyPr>
            <a:normAutofit/>
          </a:bodyPr>
          <a:lstStyle/>
          <a:p>
            <a:r>
              <a:rPr lang="en-US" b="0" dirty="0" smtClean="0"/>
              <a:t> </a:t>
            </a:r>
            <a:r>
              <a:rPr lang="en-US" sz="2000" dirty="0" err="1" smtClean="0"/>
              <a:t>Bạn</a:t>
            </a:r>
            <a:r>
              <a:rPr lang="en-US" sz="2000" dirty="0" smtClean="0"/>
              <a:t> </a:t>
            </a:r>
            <a:r>
              <a:rPr lang="en-US" sz="2000" dirty="0" err="1" smtClean="0"/>
              <a:t>có</a:t>
            </a:r>
            <a:r>
              <a:rPr lang="en-US" sz="2000" dirty="0" smtClean="0"/>
              <a:t> </a:t>
            </a:r>
            <a:r>
              <a:rPr lang="en-US" sz="2000" dirty="0" err="1" smtClean="0"/>
              <a:t>thể</a:t>
            </a:r>
            <a:r>
              <a:rPr lang="en-US" sz="2000" dirty="0" smtClean="0"/>
              <a:t> </a:t>
            </a:r>
            <a:r>
              <a:rPr lang="en-US" sz="2000" dirty="0" err="1" smtClean="0"/>
              <a:t>sắp</a:t>
            </a:r>
            <a:r>
              <a:rPr lang="en-US" sz="2000" dirty="0" smtClean="0"/>
              <a:t> </a:t>
            </a:r>
            <a:r>
              <a:rPr lang="en-US" sz="2000" dirty="0" err="1" smtClean="0"/>
              <a:t>xếp</a:t>
            </a:r>
            <a:r>
              <a:rPr lang="en-US" sz="2000" dirty="0" smtClean="0"/>
              <a:t> </a:t>
            </a:r>
            <a:r>
              <a:rPr lang="en-US" sz="2000" dirty="0" err="1" smtClean="0"/>
              <a:t>các</a:t>
            </a:r>
            <a:r>
              <a:rPr lang="en-US" sz="2000" dirty="0" smtClean="0"/>
              <a:t> </a:t>
            </a:r>
            <a:r>
              <a:rPr lang="en-US" sz="2000" dirty="0" err="1" smtClean="0"/>
              <a:t>công</a:t>
            </a:r>
            <a:r>
              <a:rPr lang="en-US" sz="2000" dirty="0" smtClean="0"/>
              <a:t> </a:t>
            </a:r>
            <a:r>
              <a:rPr lang="en-US" sz="2000" dirty="0" err="1" smtClean="0"/>
              <a:t>việc</a:t>
            </a:r>
            <a:r>
              <a:rPr lang="en-US" sz="2000" dirty="0" smtClean="0"/>
              <a:t> hay </a:t>
            </a:r>
            <a:r>
              <a:rPr lang="en-US" sz="2000" dirty="0" err="1" smtClean="0"/>
              <a:t>tài</a:t>
            </a:r>
            <a:r>
              <a:rPr lang="en-US" sz="2000" dirty="0" smtClean="0"/>
              <a:t> </a:t>
            </a:r>
            <a:r>
              <a:rPr lang="en-US" sz="2000" dirty="0" err="1" smtClean="0"/>
              <a:t>nguyên</a:t>
            </a:r>
            <a:r>
              <a:rPr lang="en-US" sz="2000" dirty="0" smtClean="0"/>
              <a:t> </a:t>
            </a:r>
            <a:r>
              <a:rPr lang="en-US" sz="2000" dirty="0" err="1" smtClean="0"/>
              <a:t>theo</a:t>
            </a:r>
            <a:r>
              <a:rPr lang="en-US" sz="2000" dirty="0" smtClean="0"/>
              <a:t> </a:t>
            </a:r>
            <a:r>
              <a:rPr lang="en-US" sz="2000" dirty="0" err="1" smtClean="0"/>
              <a:t>một</a:t>
            </a:r>
            <a:r>
              <a:rPr lang="en-US" sz="2000" dirty="0" smtClean="0"/>
              <a:t> </a:t>
            </a:r>
            <a:r>
              <a:rPr lang="en-US" sz="2000" dirty="0" err="1" smtClean="0"/>
              <a:t>điều</a:t>
            </a:r>
            <a:r>
              <a:rPr lang="en-US" sz="2000" dirty="0" smtClean="0"/>
              <a:t> </a:t>
            </a:r>
            <a:r>
              <a:rPr lang="en-US" sz="2000" dirty="0" err="1" smtClean="0"/>
              <a:t>kiện</a:t>
            </a:r>
            <a:r>
              <a:rPr lang="en-US" sz="2000" dirty="0" smtClean="0"/>
              <a:t> </a:t>
            </a:r>
            <a:r>
              <a:rPr lang="en-US" sz="2000" dirty="0" err="1" smtClean="0"/>
              <a:t>nào</a:t>
            </a:r>
            <a:r>
              <a:rPr lang="en-US" sz="2000" dirty="0" smtClean="0"/>
              <a:t> </a:t>
            </a:r>
            <a:r>
              <a:rPr lang="en-US" sz="2000" dirty="0" err="1" smtClean="0"/>
              <a:t>đó</a:t>
            </a:r>
            <a:r>
              <a:rPr lang="en-US" sz="2000" dirty="0" smtClean="0"/>
              <a:t> </a:t>
            </a:r>
            <a:r>
              <a:rPr lang="en-US" sz="2000" dirty="0" err="1" smtClean="0"/>
              <a:t>như</a:t>
            </a:r>
            <a:r>
              <a:rPr lang="en-US" sz="2000" dirty="0" smtClean="0"/>
              <a:t> </a:t>
            </a:r>
            <a:r>
              <a:rPr lang="en-US" sz="2000" dirty="0" err="1" smtClean="0"/>
              <a:t>tên</a:t>
            </a:r>
            <a:r>
              <a:rPr lang="en-US" sz="2000" dirty="0" smtClean="0"/>
              <a:t> </a:t>
            </a:r>
            <a:r>
              <a:rPr lang="en-US" sz="2000" dirty="0" err="1" smtClean="0"/>
              <a:t>công</a:t>
            </a:r>
            <a:r>
              <a:rPr lang="en-US" sz="2000" dirty="0" smtClean="0"/>
              <a:t> </a:t>
            </a:r>
            <a:r>
              <a:rPr lang="en-US" sz="2000" dirty="0" err="1" smtClean="0"/>
              <a:t>việc</a:t>
            </a:r>
            <a:r>
              <a:rPr lang="en-US" sz="2000" dirty="0" smtClean="0"/>
              <a:t>, </a:t>
            </a:r>
            <a:r>
              <a:rPr lang="en-US" sz="2000" dirty="0" err="1" smtClean="0"/>
              <a:t>ngày</a:t>
            </a:r>
            <a:r>
              <a:rPr lang="en-US" sz="2000" dirty="0" smtClean="0"/>
              <a:t> </a:t>
            </a:r>
            <a:r>
              <a:rPr lang="en-US" sz="2000" dirty="0" err="1" smtClean="0"/>
              <a:t>kết</a:t>
            </a:r>
            <a:r>
              <a:rPr lang="en-US" sz="2000" dirty="0" smtClean="0"/>
              <a:t> </a:t>
            </a:r>
            <a:r>
              <a:rPr lang="en-US" sz="2000" dirty="0" err="1" smtClean="0"/>
              <a:t>thúc</a:t>
            </a:r>
            <a:r>
              <a:rPr lang="en-US" sz="2000" dirty="0" smtClean="0"/>
              <a:t>, </a:t>
            </a:r>
            <a:r>
              <a:rPr lang="en-US" sz="2000" dirty="0" err="1" smtClean="0"/>
              <a:t>tên</a:t>
            </a:r>
            <a:r>
              <a:rPr lang="en-US" sz="2000" dirty="0" smtClean="0"/>
              <a:t> </a:t>
            </a:r>
            <a:r>
              <a:rPr lang="en-US" sz="2000" dirty="0" err="1" smtClean="0"/>
              <a:t>tài</a:t>
            </a:r>
            <a:r>
              <a:rPr lang="en-US" sz="2000" dirty="0" smtClean="0"/>
              <a:t> </a:t>
            </a:r>
            <a:r>
              <a:rPr lang="en-US" sz="2000" dirty="0" err="1" smtClean="0"/>
              <a:t>nguyên</a:t>
            </a:r>
            <a:r>
              <a:rPr lang="en-US" sz="2000" dirty="0" smtClean="0"/>
              <a:t>. </a:t>
            </a:r>
            <a:r>
              <a:rPr lang="en-US" sz="2000" dirty="0" err="1" smtClean="0"/>
              <a:t>Việc</a:t>
            </a:r>
            <a:r>
              <a:rPr lang="en-US" sz="2000" dirty="0" smtClean="0"/>
              <a:t> </a:t>
            </a:r>
            <a:r>
              <a:rPr lang="en-US" sz="2000" dirty="0" err="1" smtClean="0"/>
              <a:t>sắp</a:t>
            </a:r>
            <a:r>
              <a:rPr lang="en-US" sz="2000" dirty="0" smtClean="0"/>
              <a:t> </a:t>
            </a:r>
            <a:r>
              <a:rPr lang="en-US" sz="2000" dirty="0" err="1" smtClean="0"/>
              <a:t>sẽ</a:t>
            </a:r>
            <a:r>
              <a:rPr lang="en-US" sz="2000" dirty="0" smtClean="0"/>
              <a:t> </a:t>
            </a:r>
            <a:r>
              <a:rPr lang="en-US" sz="2000" dirty="0" err="1" smtClean="0"/>
              <a:t>là</a:t>
            </a:r>
            <a:r>
              <a:rPr lang="en-US" sz="2000" dirty="0" smtClean="0"/>
              <a:t> </a:t>
            </a:r>
            <a:r>
              <a:rPr lang="en-US" sz="2000" dirty="0" err="1" smtClean="0"/>
              <a:t>rất</a:t>
            </a:r>
            <a:r>
              <a:rPr lang="en-US" sz="2000" dirty="0" smtClean="0"/>
              <a:t> </a:t>
            </a:r>
            <a:r>
              <a:rPr lang="en-US" sz="2000" dirty="0" err="1" smtClean="0"/>
              <a:t>hữu</a:t>
            </a:r>
            <a:r>
              <a:rPr lang="en-US" sz="2000" dirty="0" smtClean="0"/>
              <a:t> </a:t>
            </a:r>
            <a:r>
              <a:rPr lang="en-US" sz="2000" dirty="0" err="1" smtClean="0"/>
              <a:t>ích</a:t>
            </a:r>
            <a:r>
              <a:rPr lang="en-US" sz="2000" dirty="0" smtClean="0"/>
              <a:t> </a:t>
            </a:r>
            <a:r>
              <a:rPr lang="en-US" sz="2000" dirty="0" err="1" smtClean="0"/>
              <a:t>khi</a:t>
            </a:r>
            <a:r>
              <a:rPr lang="en-US" sz="2000" dirty="0" smtClean="0"/>
              <a:t> </a:t>
            </a:r>
            <a:r>
              <a:rPr lang="en-US" sz="2000" dirty="0" err="1" smtClean="0"/>
              <a:t>bạn</a:t>
            </a:r>
            <a:r>
              <a:rPr lang="en-US" sz="2000" dirty="0" smtClean="0"/>
              <a:t> </a:t>
            </a:r>
            <a:r>
              <a:rPr lang="en-US" sz="2000" dirty="0" err="1" smtClean="0"/>
              <a:t>muốn</a:t>
            </a:r>
            <a:r>
              <a:rPr lang="en-US" sz="2000" dirty="0" smtClean="0"/>
              <a:t> </a:t>
            </a:r>
            <a:r>
              <a:rPr lang="en-US" sz="2000" dirty="0" err="1" smtClean="0"/>
              <a:t>theo</a:t>
            </a:r>
            <a:r>
              <a:rPr lang="en-US" sz="2000" dirty="0" smtClean="0"/>
              <a:t> </a:t>
            </a:r>
            <a:r>
              <a:rPr lang="en-US" sz="2000" dirty="0" err="1" smtClean="0"/>
              <a:t>dõi</a:t>
            </a:r>
            <a:r>
              <a:rPr lang="en-US" sz="2000" dirty="0" smtClean="0"/>
              <a:t> </a:t>
            </a:r>
            <a:r>
              <a:rPr lang="en-US" sz="2000" dirty="0" err="1" smtClean="0"/>
              <a:t>các</a:t>
            </a:r>
            <a:r>
              <a:rPr lang="en-US" sz="2000" dirty="0" smtClean="0"/>
              <a:t> </a:t>
            </a:r>
            <a:r>
              <a:rPr lang="en-US" sz="2000" dirty="0" err="1" smtClean="0"/>
              <a:t>công</a:t>
            </a:r>
            <a:r>
              <a:rPr lang="en-US" sz="2000" dirty="0" smtClean="0"/>
              <a:t> </a:t>
            </a:r>
            <a:r>
              <a:rPr lang="en-US" sz="2000" dirty="0" err="1" smtClean="0"/>
              <a:t>việc</a:t>
            </a:r>
            <a:r>
              <a:rPr lang="en-US" sz="2000" dirty="0" smtClean="0"/>
              <a:t> </a:t>
            </a:r>
            <a:r>
              <a:rPr lang="en-US" sz="2000" dirty="0" err="1" smtClean="0"/>
              <a:t>theo</a:t>
            </a:r>
            <a:r>
              <a:rPr lang="en-US" sz="2000" dirty="0" smtClean="0"/>
              <a:t> </a:t>
            </a:r>
            <a:r>
              <a:rPr lang="en-US" sz="2000" dirty="0" err="1" smtClean="0"/>
              <a:t>thứ</a:t>
            </a:r>
            <a:r>
              <a:rPr lang="en-US" sz="2000" dirty="0" smtClean="0"/>
              <a:t> </a:t>
            </a:r>
            <a:r>
              <a:rPr lang="en-US" sz="2000" dirty="0" err="1" smtClean="0"/>
              <a:t>tự</a:t>
            </a:r>
            <a:r>
              <a:rPr lang="en-US" sz="2000" dirty="0" smtClean="0"/>
              <a:t>. </a:t>
            </a:r>
            <a:r>
              <a:rPr lang="en-US" sz="2000" dirty="0" err="1" smtClean="0"/>
              <a:t>Ví</a:t>
            </a:r>
            <a:r>
              <a:rPr lang="en-US" sz="2000" dirty="0" smtClean="0"/>
              <a:t> </a:t>
            </a:r>
            <a:r>
              <a:rPr lang="en-US" sz="2000" dirty="0" err="1" smtClean="0"/>
              <a:t>dụ</a:t>
            </a:r>
            <a:r>
              <a:rPr lang="en-US" sz="2000" dirty="0" smtClean="0"/>
              <a:t> </a:t>
            </a:r>
            <a:r>
              <a:rPr lang="en-US" sz="2000" dirty="0" err="1" smtClean="0"/>
              <a:t>bạn</a:t>
            </a:r>
            <a:r>
              <a:rPr lang="en-US" sz="2000" dirty="0" smtClean="0"/>
              <a:t> </a:t>
            </a:r>
            <a:r>
              <a:rPr lang="en-US" sz="2000" dirty="0" err="1" smtClean="0"/>
              <a:t>có</a:t>
            </a:r>
            <a:r>
              <a:rPr lang="en-US" sz="2000" dirty="0" smtClean="0"/>
              <a:t> </a:t>
            </a:r>
            <a:r>
              <a:rPr lang="en-US" sz="2000" dirty="0" err="1" smtClean="0"/>
              <a:t>thể</a:t>
            </a:r>
            <a:r>
              <a:rPr lang="en-US" sz="2000" dirty="0" smtClean="0"/>
              <a:t> </a:t>
            </a:r>
            <a:r>
              <a:rPr lang="en-US" sz="2000" dirty="0" err="1" smtClean="0"/>
              <a:t>xem</a:t>
            </a:r>
            <a:r>
              <a:rPr lang="en-US" sz="2000" dirty="0" smtClean="0"/>
              <a:t> </a:t>
            </a:r>
            <a:r>
              <a:rPr lang="en-US" sz="2000" dirty="0" err="1" smtClean="0"/>
              <a:t>xét</a:t>
            </a:r>
            <a:r>
              <a:rPr lang="en-US" sz="2000" dirty="0" smtClean="0"/>
              <a:t> </a:t>
            </a:r>
            <a:r>
              <a:rPr lang="en-US" sz="2000" dirty="0" err="1" smtClean="0"/>
              <a:t>công</a:t>
            </a:r>
            <a:r>
              <a:rPr lang="en-US" sz="2000" dirty="0" smtClean="0"/>
              <a:t> </a:t>
            </a:r>
            <a:r>
              <a:rPr lang="en-US" sz="2000" dirty="0" err="1" smtClean="0"/>
              <a:t>việc</a:t>
            </a:r>
            <a:r>
              <a:rPr lang="en-US" sz="2000" dirty="0" smtClean="0"/>
              <a:t> </a:t>
            </a:r>
            <a:r>
              <a:rPr lang="en-US" sz="2000" dirty="0" err="1" smtClean="0"/>
              <a:t>nào</a:t>
            </a:r>
            <a:r>
              <a:rPr lang="en-US" sz="2000" dirty="0" smtClean="0"/>
              <a:t> </a:t>
            </a:r>
            <a:r>
              <a:rPr lang="en-US" sz="2000" dirty="0" err="1" smtClean="0"/>
              <a:t>nên</a:t>
            </a:r>
            <a:r>
              <a:rPr lang="en-US" sz="2000" dirty="0" smtClean="0"/>
              <a:t> </a:t>
            </a:r>
            <a:r>
              <a:rPr lang="en-US" sz="2000" dirty="0" err="1" smtClean="0"/>
              <a:t>bắt</a:t>
            </a:r>
            <a:r>
              <a:rPr lang="en-US" sz="2000" dirty="0" smtClean="0"/>
              <a:t> </a:t>
            </a:r>
            <a:r>
              <a:rPr lang="en-US" sz="2000" dirty="0" err="1" smtClean="0"/>
              <a:t>đầu</a:t>
            </a:r>
            <a:r>
              <a:rPr lang="en-US" sz="2000" dirty="0" smtClean="0"/>
              <a:t> hay </a:t>
            </a:r>
            <a:r>
              <a:rPr lang="en-US" sz="2000" dirty="0" err="1" smtClean="0"/>
              <a:t>kết</a:t>
            </a:r>
            <a:r>
              <a:rPr lang="en-US" sz="2000" dirty="0" smtClean="0"/>
              <a:t> </a:t>
            </a:r>
            <a:r>
              <a:rPr lang="en-US" sz="2000" dirty="0" err="1" smtClean="0"/>
              <a:t>thúc</a:t>
            </a:r>
            <a:r>
              <a:rPr lang="en-US" sz="2000" dirty="0" smtClean="0"/>
              <a:t> </a:t>
            </a:r>
            <a:r>
              <a:rPr lang="en-US" sz="2000" dirty="0" err="1" smtClean="0"/>
              <a:t>sớm</a:t>
            </a:r>
            <a:r>
              <a:rPr lang="en-US" sz="2000" dirty="0" smtClean="0"/>
              <a:t> </a:t>
            </a:r>
            <a:r>
              <a:rPr lang="en-US" sz="2000" dirty="0" err="1" smtClean="0"/>
              <a:t>hơn</a:t>
            </a:r>
            <a:r>
              <a:rPr lang="en-US" sz="2000" dirty="0" smtClean="0"/>
              <a:t>. </a:t>
            </a:r>
          </a:p>
          <a:p>
            <a:endParaRPr lang="en-US" sz="2000" dirty="0" smtClean="0"/>
          </a:p>
          <a:p>
            <a:r>
              <a:rPr lang="en-US" sz="2000" dirty="0" err="1" smtClean="0"/>
              <a:t>Việc</a:t>
            </a:r>
            <a:r>
              <a:rPr lang="en-US" sz="2000" dirty="0" smtClean="0"/>
              <a:t> </a:t>
            </a:r>
            <a:r>
              <a:rPr lang="en-US" sz="2000" dirty="0" err="1" smtClean="0"/>
              <a:t>sắp</a:t>
            </a:r>
            <a:r>
              <a:rPr lang="en-US" sz="2000" dirty="0" smtClean="0"/>
              <a:t> </a:t>
            </a:r>
            <a:r>
              <a:rPr lang="en-US" sz="2000" dirty="0" err="1" smtClean="0"/>
              <a:t>xếp</a:t>
            </a:r>
            <a:r>
              <a:rPr lang="en-US" sz="2000" dirty="0" smtClean="0"/>
              <a:t> </a:t>
            </a:r>
            <a:r>
              <a:rPr lang="en-US" sz="2000" dirty="0" err="1" smtClean="0"/>
              <a:t>vẫn</a:t>
            </a:r>
            <a:r>
              <a:rPr lang="en-US" sz="2000" dirty="0" smtClean="0"/>
              <a:t> </a:t>
            </a:r>
            <a:r>
              <a:rPr lang="en-US" sz="2000" dirty="0" err="1" smtClean="0"/>
              <a:t>được</a:t>
            </a:r>
            <a:r>
              <a:rPr lang="en-US" sz="2000" dirty="0" smtClean="0"/>
              <a:t> </a:t>
            </a:r>
            <a:r>
              <a:rPr lang="en-US" sz="2000" dirty="0" err="1" smtClean="0"/>
              <a:t>duy</a:t>
            </a:r>
            <a:r>
              <a:rPr lang="en-US" sz="2000" dirty="0" smtClean="0"/>
              <a:t> </a:t>
            </a:r>
            <a:r>
              <a:rPr lang="en-US" sz="2000" dirty="0" err="1" smtClean="0"/>
              <a:t>trì</a:t>
            </a:r>
            <a:r>
              <a:rPr lang="en-US" sz="2000" dirty="0" smtClean="0"/>
              <a:t> </a:t>
            </a:r>
            <a:r>
              <a:rPr lang="en-US" sz="2000" dirty="0" err="1" smtClean="0"/>
              <a:t>khi</a:t>
            </a:r>
            <a:r>
              <a:rPr lang="en-US" sz="2000" dirty="0" smtClean="0"/>
              <a:t> </a:t>
            </a:r>
            <a:r>
              <a:rPr lang="en-US" sz="2000" dirty="0" err="1" smtClean="0"/>
              <a:t>bạn</a:t>
            </a:r>
            <a:r>
              <a:rPr lang="en-US" sz="2000" dirty="0" smtClean="0"/>
              <a:t> </a:t>
            </a:r>
            <a:r>
              <a:rPr lang="en-US" sz="2000" dirty="0" err="1" smtClean="0"/>
              <a:t>chuyển</a:t>
            </a:r>
            <a:r>
              <a:rPr lang="en-US" sz="2000" dirty="0" smtClean="0"/>
              <a:t> </a:t>
            </a:r>
            <a:r>
              <a:rPr lang="en-US" sz="2000" dirty="0" err="1" smtClean="0"/>
              <a:t>đổi</a:t>
            </a:r>
            <a:r>
              <a:rPr lang="en-US" sz="2000" dirty="0" smtClean="0"/>
              <a:t> </a:t>
            </a:r>
            <a:r>
              <a:rPr lang="en-US" sz="2000" dirty="0" err="1" smtClean="0"/>
              <a:t>giữa</a:t>
            </a:r>
            <a:r>
              <a:rPr lang="en-US" sz="2000" dirty="0" smtClean="0"/>
              <a:t> </a:t>
            </a:r>
            <a:r>
              <a:rPr lang="en-US" sz="2000" dirty="0" err="1" smtClean="0"/>
              <a:t>các</a:t>
            </a:r>
            <a:r>
              <a:rPr lang="en-US" sz="2000" dirty="0" smtClean="0"/>
              <a:t> </a:t>
            </a:r>
            <a:r>
              <a:rPr lang="en-US" sz="2000" dirty="0" err="1" smtClean="0"/>
              <a:t>khung</a:t>
            </a:r>
            <a:r>
              <a:rPr lang="en-US" sz="2000" dirty="0" smtClean="0"/>
              <a:t> </a:t>
            </a:r>
            <a:r>
              <a:rPr lang="en-US" sz="2000" dirty="0" err="1" smtClean="0"/>
              <a:t>nhìn</a:t>
            </a:r>
            <a:r>
              <a:rPr lang="en-US" sz="2000" dirty="0" smtClean="0"/>
              <a:t> </a:t>
            </a:r>
            <a:r>
              <a:rPr lang="en-US" sz="2000" dirty="0" err="1" smtClean="0"/>
              <a:t>cũng</a:t>
            </a:r>
            <a:r>
              <a:rPr lang="en-US" sz="2000" dirty="0" smtClean="0"/>
              <a:t> </a:t>
            </a:r>
            <a:r>
              <a:rPr lang="en-US" sz="2000" dirty="0" err="1" smtClean="0"/>
              <a:t>nh</a:t>
            </a:r>
            <a:r>
              <a:rPr lang="vi-VN" sz="2000" dirty="0" smtClean="0"/>
              <a:t>ư</a:t>
            </a:r>
            <a:r>
              <a:rPr lang="en-US" sz="2000" dirty="0" smtClean="0"/>
              <a:t> </a:t>
            </a:r>
            <a:r>
              <a:rPr lang="vi-VN" sz="2000" dirty="0" smtClean="0"/>
              <a:t>đóng hay lưu dự án.</a:t>
            </a:r>
            <a:endParaRPr lang="en-US" sz="2000" dirty="0" smtClean="0"/>
          </a:p>
          <a:p>
            <a:endParaRPr lang="en-US" sz="2000" dirty="0" smtClean="0"/>
          </a:p>
          <a:p>
            <a:pPr lvl="0"/>
            <a:r>
              <a:rPr lang="en-US" sz="2000" dirty="0" err="1" smtClean="0"/>
              <a:t>Ví</a:t>
            </a:r>
            <a:r>
              <a:rPr lang="en-US" sz="2000" dirty="0" smtClean="0"/>
              <a:t> </a:t>
            </a:r>
            <a:r>
              <a:rPr lang="en-US" sz="2000" dirty="0" err="1" smtClean="0"/>
              <a:t>dụ</a:t>
            </a:r>
            <a:r>
              <a:rPr lang="en-US" sz="2000" dirty="0" smtClean="0"/>
              <a:t>: </a:t>
            </a:r>
          </a:p>
          <a:p>
            <a:pPr lvl="1"/>
            <a:r>
              <a:rPr lang="en-US" sz="1800" dirty="0" smtClean="0"/>
              <a:t>Task name: sort A-Z….Z-A…</a:t>
            </a:r>
          </a:p>
          <a:p>
            <a:pPr lvl="1"/>
            <a:r>
              <a:rPr lang="en-US" sz="2000" dirty="0" smtClean="0"/>
              <a:t>Duration: </a:t>
            </a:r>
            <a:r>
              <a:rPr lang="en-US" sz="2000" dirty="0" err="1" smtClean="0"/>
              <a:t>sắp</a:t>
            </a:r>
            <a:r>
              <a:rPr lang="en-US" sz="2000" dirty="0" smtClean="0"/>
              <a:t> </a:t>
            </a:r>
            <a:r>
              <a:rPr lang="en-US" sz="2000" dirty="0" err="1" smtClean="0"/>
              <a:t>theo</a:t>
            </a:r>
            <a:r>
              <a:rPr lang="en-US" sz="2000" dirty="0" smtClean="0"/>
              <a:t> </a:t>
            </a:r>
            <a:r>
              <a:rPr lang="en-US" sz="2000" dirty="0" err="1" smtClean="0"/>
              <a:t>độ</a:t>
            </a:r>
            <a:r>
              <a:rPr lang="en-US" sz="2000" dirty="0" smtClean="0"/>
              <a:t> </a:t>
            </a:r>
            <a:r>
              <a:rPr lang="en-US" sz="2000" dirty="0" err="1" smtClean="0"/>
              <a:t>lớn</a:t>
            </a:r>
            <a:r>
              <a:rPr lang="en-US" sz="2000" dirty="0" smtClean="0"/>
              <a:t> </a:t>
            </a:r>
            <a:r>
              <a:rPr lang="en-US" sz="2000" dirty="0" err="1" smtClean="0"/>
              <a:t>thời</a:t>
            </a:r>
            <a:r>
              <a:rPr lang="en-US" sz="2000" dirty="0" smtClean="0"/>
              <a:t> </a:t>
            </a:r>
            <a:r>
              <a:rPr lang="en-US" sz="2000" dirty="0" err="1" smtClean="0"/>
              <a:t>gian</a:t>
            </a:r>
            <a:r>
              <a:rPr lang="en-US" sz="2000" dirty="0" smtClean="0"/>
              <a:t> </a:t>
            </a:r>
            <a:r>
              <a:rPr lang="en-US" sz="2000" dirty="0" err="1" smtClean="0"/>
              <a:t>của</a:t>
            </a:r>
            <a:r>
              <a:rPr lang="en-US" sz="2000" dirty="0" smtClean="0"/>
              <a:t> task tang </a:t>
            </a:r>
            <a:r>
              <a:rPr lang="en-US" sz="2000" dirty="0" err="1" smtClean="0"/>
              <a:t>hoăc</a:t>
            </a:r>
            <a:r>
              <a:rPr lang="en-US" sz="2000" dirty="0" smtClean="0"/>
              <a:t> </a:t>
            </a:r>
            <a:r>
              <a:rPr lang="en-US" sz="2000" dirty="0" err="1" smtClean="0"/>
              <a:t>giảm</a:t>
            </a:r>
            <a:endParaRPr lang="en-US" sz="2000" dirty="0" smtClean="0"/>
          </a:p>
          <a:p>
            <a:pPr lvl="1"/>
            <a:r>
              <a:rPr lang="en-US" sz="2000" dirty="0" smtClean="0"/>
              <a:t>Start: </a:t>
            </a:r>
            <a:r>
              <a:rPr lang="en-US" sz="2000" dirty="0" err="1" smtClean="0"/>
              <a:t>sắp</a:t>
            </a:r>
            <a:r>
              <a:rPr lang="en-US" sz="2000" dirty="0" smtClean="0"/>
              <a:t> </a:t>
            </a:r>
            <a:r>
              <a:rPr lang="en-US" sz="2000" dirty="0" err="1" smtClean="0"/>
              <a:t>xếp</a:t>
            </a:r>
            <a:r>
              <a:rPr lang="en-US" sz="2000" dirty="0" smtClean="0"/>
              <a:t> </a:t>
            </a:r>
            <a:r>
              <a:rPr lang="en-US" sz="2000" dirty="0" err="1" smtClean="0"/>
              <a:t>theo</a:t>
            </a:r>
            <a:r>
              <a:rPr lang="en-US" sz="2000" dirty="0" smtClean="0"/>
              <a:t> </a:t>
            </a:r>
            <a:r>
              <a:rPr lang="en-US" sz="2000" dirty="0" err="1" smtClean="0"/>
              <a:t>thời</a:t>
            </a:r>
            <a:r>
              <a:rPr lang="en-US" sz="2000" dirty="0" smtClean="0"/>
              <a:t> </a:t>
            </a:r>
            <a:r>
              <a:rPr lang="en-US" sz="2000" dirty="0" err="1" smtClean="0"/>
              <a:t>gian</a:t>
            </a:r>
            <a:r>
              <a:rPr lang="en-US" sz="2000" dirty="0" smtClean="0"/>
              <a:t> </a:t>
            </a:r>
            <a:r>
              <a:rPr lang="en-US" sz="2000" dirty="0" err="1" smtClean="0"/>
              <a:t>công</a:t>
            </a:r>
            <a:r>
              <a:rPr lang="en-US" sz="2000" dirty="0" smtClean="0"/>
              <a:t> </a:t>
            </a:r>
            <a:r>
              <a:rPr lang="en-US" sz="2000" dirty="0" err="1" smtClean="0"/>
              <a:t>việc</a:t>
            </a:r>
            <a:r>
              <a:rPr lang="en-US" sz="2000" dirty="0" smtClean="0"/>
              <a:t> </a:t>
            </a:r>
            <a:r>
              <a:rPr lang="en-US" sz="2000" dirty="0" err="1" smtClean="0"/>
              <a:t>sớm</a:t>
            </a:r>
            <a:r>
              <a:rPr lang="en-US" sz="2000" dirty="0" smtClean="0"/>
              <a:t> </a:t>
            </a:r>
            <a:r>
              <a:rPr lang="en-US" sz="2000" dirty="0" err="1" smtClean="0"/>
              <a:t>trễ</a:t>
            </a:r>
            <a:r>
              <a:rPr lang="en-US" sz="2000" dirty="0" smtClean="0"/>
              <a:t>(</a:t>
            </a:r>
            <a:r>
              <a:rPr lang="en-US" sz="2000" dirty="0" err="1" smtClean="0"/>
              <a:t>đầu-cuối</a:t>
            </a:r>
            <a:r>
              <a:rPr lang="en-US" sz="2000" dirty="0" smtClean="0"/>
              <a:t> </a:t>
            </a:r>
            <a:r>
              <a:rPr lang="en-US" sz="2000" dirty="0" err="1" smtClean="0"/>
              <a:t>hoặc</a:t>
            </a:r>
            <a:r>
              <a:rPr lang="en-US" sz="2000" dirty="0" smtClean="0"/>
              <a:t> </a:t>
            </a:r>
            <a:r>
              <a:rPr lang="en-US" sz="2000" dirty="0" err="1" smtClean="0"/>
              <a:t>cuối</a:t>
            </a:r>
            <a:r>
              <a:rPr lang="en-US" sz="2000" dirty="0" smtClean="0"/>
              <a:t>- </a:t>
            </a:r>
            <a:r>
              <a:rPr lang="en-US" sz="2000" dirty="0" err="1" smtClean="0"/>
              <a:t>đầu</a:t>
            </a:r>
            <a:r>
              <a:rPr lang="en-US" sz="2000" dirty="0" smtClean="0"/>
              <a:t>)</a:t>
            </a:r>
          </a:p>
          <a:p>
            <a:pPr lvl="1"/>
            <a:r>
              <a:rPr lang="en-US" sz="2000" dirty="0" smtClean="0"/>
              <a:t>Finish: </a:t>
            </a:r>
            <a:r>
              <a:rPr lang="en-US" sz="2000" dirty="0" err="1" smtClean="0"/>
              <a:t>theo</a:t>
            </a:r>
            <a:r>
              <a:rPr lang="en-US" sz="2000" dirty="0" smtClean="0"/>
              <a:t> </a:t>
            </a:r>
            <a:r>
              <a:rPr lang="en-US" sz="2000" dirty="0" err="1" smtClean="0"/>
              <a:t>ngày</a:t>
            </a:r>
            <a:r>
              <a:rPr lang="en-US" sz="2000" dirty="0" smtClean="0"/>
              <a:t> </a:t>
            </a:r>
            <a:r>
              <a:rPr lang="en-US" sz="2000" dirty="0" err="1" smtClean="0"/>
              <a:t>hoàn</a:t>
            </a:r>
            <a:r>
              <a:rPr lang="en-US" sz="2000" dirty="0" smtClean="0"/>
              <a:t> </a:t>
            </a:r>
            <a:r>
              <a:rPr lang="en-US" sz="2000" dirty="0" err="1" smtClean="0"/>
              <a:t>tất</a:t>
            </a:r>
            <a:r>
              <a:rPr lang="en-US" sz="2000" dirty="0" smtClean="0"/>
              <a:t>…</a:t>
            </a:r>
          </a:p>
          <a:p>
            <a:pPr>
              <a:buFont typeface="Wingdings" pitchFamily="2" charset="2"/>
              <a:buChar char="v"/>
            </a:pPr>
            <a:endParaRPr lang="en-US" sz="2400" dirty="0" smtClean="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Sắp xêp thông tin</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69</a:t>
            </a:fld>
            <a:endParaRPr lang="en-US" dirty="0"/>
          </a:p>
        </p:txBody>
      </p:sp>
      <p:sp>
        <p:nvSpPr>
          <p:cNvPr id="3" name="Content Placeholder 2"/>
          <p:cNvSpPr>
            <a:spLocks noGrp="1"/>
          </p:cNvSpPr>
          <p:nvPr>
            <p:ph sz="quarter" idx="1"/>
          </p:nvPr>
        </p:nvSpPr>
        <p:spPr>
          <a:xfrm>
            <a:off x="228600" y="990600"/>
            <a:ext cx="8229600" cy="609600"/>
          </a:xfrm>
        </p:spPr>
        <p:txBody>
          <a:bodyPr>
            <a:normAutofit/>
          </a:bodyPr>
          <a:lstStyle/>
          <a:p>
            <a:pPr>
              <a:buFont typeface="Wingdings" pitchFamily="2" charset="2"/>
              <a:buChar char="v"/>
            </a:pPr>
            <a:r>
              <a:rPr lang="en-US" b="0" dirty="0" smtClean="0"/>
              <a:t> </a:t>
            </a:r>
            <a:r>
              <a:rPr lang="en-US" sz="2400" dirty="0" err="1" smtClean="0"/>
              <a:t>Ví</a:t>
            </a:r>
            <a:r>
              <a:rPr lang="en-US" sz="2400" dirty="0" smtClean="0"/>
              <a:t> </a:t>
            </a:r>
            <a:r>
              <a:rPr lang="en-US" sz="2400" dirty="0" err="1" smtClean="0"/>
              <a:t>dụ</a:t>
            </a:r>
            <a:r>
              <a:rPr lang="en-US" sz="2400" dirty="0" smtClean="0"/>
              <a:t>:</a:t>
            </a:r>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pic>
        <p:nvPicPr>
          <p:cNvPr id="135171" name="Picture 3"/>
          <p:cNvPicPr>
            <a:picLocks noChangeAspect="1" noChangeArrowheads="1"/>
          </p:cNvPicPr>
          <p:nvPr/>
        </p:nvPicPr>
        <p:blipFill>
          <a:blip r:embed="rId3" cstate="print"/>
          <a:srcRect/>
          <a:stretch>
            <a:fillRect/>
          </a:stretch>
        </p:blipFill>
        <p:spPr bwMode="auto">
          <a:xfrm>
            <a:off x="609600" y="1524000"/>
            <a:ext cx="7848600" cy="4800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lang="en-US" dirty="0" smtClean="0"/>
              <a:t>Microsoft Project 2010</a:t>
            </a:r>
            <a:endParaRPr lang="en-US" dirty="0"/>
          </a:p>
        </p:txBody>
      </p:sp>
      <p:sp>
        <p:nvSpPr>
          <p:cNvPr id="7" name="Slide Number Placeholder 3"/>
          <p:cNvSpPr>
            <a:spLocks noGrp="1"/>
          </p:cNvSpPr>
          <p:nvPr>
            <p:ph type="sldNum" sz="quarter" idx="12"/>
          </p:nvPr>
        </p:nvSpPr>
        <p:spPr/>
        <p:txBody>
          <a:bodyPr/>
          <a:lstStyle/>
          <a:p>
            <a:pPr>
              <a:defRPr/>
            </a:pPr>
            <a:fld id="{7B4D9677-3FCD-49A3-A860-E6DAA8EF380E}" type="slidenum">
              <a:rPr lang="en-US" smtClean="0"/>
              <a:pPr>
                <a:defRPr/>
              </a:pPr>
              <a:t>7</a:t>
            </a:fld>
            <a:endParaRPr lang="en-US" dirty="0"/>
          </a:p>
        </p:txBody>
      </p:sp>
      <p:sp>
        <p:nvSpPr>
          <p:cNvPr id="3" name="Content Placeholder 2"/>
          <p:cNvSpPr>
            <a:spLocks noGrp="1"/>
          </p:cNvSpPr>
          <p:nvPr>
            <p:ph sz="quarter" idx="1"/>
          </p:nvPr>
        </p:nvSpPr>
        <p:spPr/>
        <p:txBody>
          <a:bodyPr/>
          <a:lstStyle/>
          <a:p>
            <a:pPr>
              <a:buFont typeface="Wingdings" pitchFamily="2" charset="2"/>
              <a:buChar char="v"/>
            </a:pPr>
            <a:r>
              <a:rPr lang="en-US" sz="2400" dirty="0" err="1" smtClean="0"/>
              <a:t>Các</a:t>
            </a:r>
            <a:r>
              <a:rPr lang="en-US" sz="2400" dirty="0" smtClean="0"/>
              <a:t> </a:t>
            </a:r>
            <a:r>
              <a:rPr lang="en-US" sz="2400" dirty="0" err="1" smtClean="0"/>
              <a:t>phiên</a:t>
            </a:r>
            <a:r>
              <a:rPr lang="en-US" sz="2400" dirty="0" smtClean="0"/>
              <a:t> </a:t>
            </a:r>
            <a:r>
              <a:rPr lang="en-US" sz="2400" dirty="0" err="1" smtClean="0"/>
              <a:t>bản</a:t>
            </a:r>
            <a:r>
              <a:rPr lang="en-US" sz="2400" dirty="0" smtClean="0"/>
              <a:t>:</a:t>
            </a:r>
          </a:p>
          <a:p>
            <a:pPr lvl="1"/>
            <a:r>
              <a:rPr lang="en-US" sz="2400" dirty="0" smtClean="0"/>
              <a:t>Microsoft Office Project 2003</a:t>
            </a:r>
          </a:p>
          <a:p>
            <a:pPr lvl="1"/>
            <a:r>
              <a:rPr lang="en-US" sz="2400" dirty="0" smtClean="0"/>
              <a:t>Microsoft Office Project 2007</a:t>
            </a:r>
          </a:p>
          <a:p>
            <a:pPr lvl="1"/>
            <a:r>
              <a:rPr lang="en-US" dirty="0" smtClean="0"/>
              <a:t>Microsoft Office Project 2010</a:t>
            </a:r>
          </a:p>
          <a:p>
            <a:pPr lvl="1"/>
            <a:endParaRPr lang="en-US" sz="2400" dirty="0" smtClean="0"/>
          </a:p>
          <a:p>
            <a:pPr>
              <a:lnSpc>
                <a:spcPct val="150000"/>
              </a:lnSpc>
              <a:buFont typeface="Wingdings" pitchFamily="2" charset="2"/>
              <a:buChar char="v"/>
            </a:pPr>
            <a:r>
              <a:rPr lang="en-US" sz="2400" dirty="0" err="1" smtClean="0"/>
              <a:t>Phiên</a:t>
            </a:r>
            <a:r>
              <a:rPr lang="en-US" sz="2400" dirty="0" smtClean="0"/>
              <a:t> </a:t>
            </a:r>
            <a:r>
              <a:rPr lang="en-US" sz="2400" dirty="0" err="1" smtClean="0"/>
              <a:t>bản</a:t>
            </a:r>
            <a:r>
              <a:rPr lang="en-US" sz="2400" dirty="0" smtClean="0"/>
              <a:t> </a:t>
            </a:r>
            <a:r>
              <a:rPr lang="en-US" sz="2400" dirty="0" err="1" smtClean="0"/>
              <a:t>Micosoft</a:t>
            </a:r>
            <a:r>
              <a:rPr lang="en-US" sz="2400" dirty="0" smtClean="0"/>
              <a:t> Office Project Professional 2010 </a:t>
            </a:r>
            <a:r>
              <a:rPr lang="en-US" sz="2400" dirty="0" err="1" smtClean="0"/>
              <a:t>là</a:t>
            </a:r>
            <a:r>
              <a:rPr lang="en-US" sz="2400" dirty="0" smtClean="0"/>
              <a:t> </a:t>
            </a:r>
            <a:r>
              <a:rPr lang="en-US" sz="2400" dirty="0" err="1" smtClean="0"/>
              <a:t>phiên</a:t>
            </a:r>
            <a:r>
              <a:rPr lang="en-US" sz="2400" dirty="0" smtClean="0"/>
              <a:t> </a:t>
            </a:r>
            <a:r>
              <a:rPr lang="en-US" sz="2400" dirty="0" err="1" smtClean="0"/>
              <a:t>bản</a:t>
            </a:r>
            <a:r>
              <a:rPr lang="en-US" sz="2400" dirty="0" smtClean="0"/>
              <a:t> </a:t>
            </a:r>
            <a:r>
              <a:rPr lang="en-US" sz="2400" dirty="0" err="1" smtClean="0"/>
              <a:t>mới</a:t>
            </a:r>
            <a:r>
              <a:rPr lang="en-US" sz="2400" dirty="0" smtClean="0"/>
              <a:t> </a:t>
            </a:r>
            <a:r>
              <a:rPr lang="en-US" sz="2400" dirty="0" err="1" smtClean="0"/>
              <a:t>nhất</a:t>
            </a:r>
            <a:r>
              <a:rPr lang="en-US" sz="2400" dirty="0" smtClean="0"/>
              <a:t> </a:t>
            </a:r>
            <a:r>
              <a:rPr lang="en-US" sz="2400" dirty="0" err="1" smtClean="0"/>
              <a:t>với</a:t>
            </a:r>
            <a:r>
              <a:rPr lang="en-US" sz="2400" dirty="0" smtClean="0"/>
              <a:t> </a:t>
            </a:r>
            <a:r>
              <a:rPr lang="en-US" sz="2400" dirty="0" err="1" smtClean="0"/>
              <a:t>sự</a:t>
            </a:r>
            <a:r>
              <a:rPr lang="en-US" sz="2400" dirty="0" smtClean="0"/>
              <a:t> </a:t>
            </a:r>
            <a:r>
              <a:rPr lang="en-US" sz="2400" dirty="0" err="1" smtClean="0"/>
              <a:t>thay</a:t>
            </a:r>
            <a:r>
              <a:rPr lang="en-US" sz="2400" dirty="0" smtClean="0"/>
              <a:t> </a:t>
            </a:r>
            <a:r>
              <a:rPr lang="en-US" sz="2400" dirty="0" err="1" smtClean="0"/>
              <a:t>đổi</a:t>
            </a:r>
            <a:r>
              <a:rPr lang="en-US" sz="2400" dirty="0" smtClean="0"/>
              <a:t> </a:t>
            </a:r>
            <a:r>
              <a:rPr lang="en-US" sz="2400" dirty="0" err="1" smtClean="0"/>
              <a:t>cơ</a:t>
            </a:r>
            <a:r>
              <a:rPr lang="en-US" sz="2400" dirty="0" smtClean="0"/>
              <a:t> </a:t>
            </a:r>
            <a:r>
              <a:rPr lang="en-US" sz="2400" dirty="0" err="1" smtClean="0"/>
              <a:t>bản</a:t>
            </a:r>
            <a:r>
              <a:rPr lang="en-US" sz="2400" dirty="0" smtClean="0"/>
              <a:t> </a:t>
            </a:r>
            <a:r>
              <a:rPr lang="en-US" sz="2400" dirty="0" err="1" smtClean="0"/>
              <a:t>về</a:t>
            </a:r>
            <a:r>
              <a:rPr lang="en-US" sz="2400" dirty="0" smtClean="0"/>
              <a:t> </a:t>
            </a:r>
            <a:r>
              <a:rPr lang="en-US" sz="2400" dirty="0" err="1" smtClean="0"/>
              <a:t>giao</a:t>
            </a:r>
            <a:r>
              <a:rPr lang="en-US" sz="2400" dirty="0" smtClean="0"/>
              <a:t> </a:t>
            </a:r>
            <a:r>
              <a:rPr lang="en-US" sz="2400" dirty="0" err="1" smtClean="0"/>
              <a:t>diện</a:t>
            </a:r>
            <a:r>
              <a:rPr lang="en-US" sz="2400" dirty="0" smtClean="0"/>
              <a:t> </a:t>
            </a:r>
            <a:r>
              <a:rPr lang="en-US" sz="2400" dirty="0" err="1" smtClean="0"/>
              <a:t>và</a:t>
            </a:r>
            <a:r>
              <a:rPr lang="en-US" sz="2400" dirty="0" smtClean="0"/>
              <a:t> </a:t>
            </a:r>
            <a:r>
              <a:rPr lang="en-US" sz="2400" dirty="0" err="1" smtClean="0"/>
              <a:t>cung</a:t>
            </a:r>
            <a:r>
              <a:rPr lang="en-US" sz="2400" dirty="0" smtClean="0"/>
              <a:t> </a:t>
            </a:r>
            <a:r>
              <a:rPr lang="en-US" sz="2400" dirty="0" err="1" smtClean="0"/>
              <a:t>cấp</a:t>
            </a:r>
            <a:r>
              <a:rPr lang="en-US" sz="2400" dirty="0" smtClean="0"/>
              <a:t> </a:t>
            </a:r>
            <a:r>
              <a:rPr lang="en-US" sz="2400" dirty="0" err="1" smtClean="0"/>
              <a:t>thêm</a:t>
            </a:r>
            <a:r>
              <a:rPr lang="en-US" sz="2400" dirty="0" smtClean="0"/>
              <a:t> </a:t>
            </a:r>
            <a:r>
              <a:rPr lang="en-US" sz="2400" dirty="0" err="1" smtClean="0"/>
              <a:t>một</a:t>
            </a:r>
            <a:r>
              <a:rPr lang="en-US" sz="2400" dirty="0" smtClean="0"/>
              <a:t> </a:t>
            </a:r>
            <a:r>
              <a:rPr lang="en-US" sz="2400" dirty="0" err="1" smtClean="0"/>
              <a:t>số</a:t>
            </a:r>
            <a:r>
              <a:rPr lang="en-US" sz="2400" dirty="0" smtClean="0"/>
              <a:t> </a:t>
            </a:r>
            <a:r>
              <a:rPr lang="en-US" sz="2400" dirty="0" err="1" smtClean="0"/>
              <a:t>chức</a:t>
            </a:r>
            <a:r>
              <a:rPr lang="en-US" sz="2400" dirty="0" smtClean="0"/>
              <a:t> </a:t>
            </a:r>
            <a:r>
              <a:rPr lang="en-US" sz="2400" dirty="0" err="1" smtClean="0"/>
              <a:t>năng</a:t>
            </a:r>
            <a:r>
              <a:rPr lang="en-US" sz="2400" dirty="0" smtClean="0"/>
              <a:t> </a:t>
            </a:r>
            <a:r>
              <a:rPr lang="en-US" sz="2400" dirty="0" err="1" smtClean="0"/>
              <a:t>mới</a:t>
            </a:r>
            <a:r>
              <a:rPr lang="en-US" sz="2400" dirty="0" smtClean="0"/>
              <a:t>.</a:t>
            </a:r>
            <a:endParaRPr lang="en-US" sz="2600" b="0" dirty="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6" name="Straight Connector 5"/>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 calcmode="lin" valueType="num">
                                      <p:cBhvr additive="base">
                                        <p:cTn id="28"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Nhóm thông tin</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70</a:t>
            </a:fld>
            <a:endParaRPr lang="en-US" dirty="0"/>
          </a:p>
        </p:txBody>
      </p:sp>
      <p:sp>
        <p:nvSpPr>
          <p:cNvPr id="3" name="Content Placeholder 2"/>
          <p:cNvSpPr>
            <a:spLocks noGrp="1"/>
          </p:cNvSpPr>
          <p:nvPr>
            <p:ph sz="quarter" idx="1"/>
          </p:nvPr>
        </p:nvSpPr>
        <p:spPr>
          <a:xfrm>
            <a:off x="381000" y="990600"/>
            <a:ext cx="8153400" cy="1143000"/>
          </a:xfrm>
        </p:spPr>
        <p:txBody>
          <a:bodyPr>
            <a:noAutofit/>
          </a:bodyPr>
          <a:lstStyle/>
          <a:p>
            <a:r>
              <a:rPr lang="en-US" sz="2000" b="0" dirty="0" smtClean="0"/>
              <a:t> </a:t>
            </a:r>
            <a:r>
              <a:rPr lang="en-US" sz="2000" dirty="0" err="1" smtClean="0"/>
              <a:t>Trong</a:t>
            </a:r>
            <a:r>
              <a:rPr lang="en-US" sz="2000" dirty="0" smtClean="0"/>
              <a:t> </a:t>
            </a:r>
            <a:r>
              <a:rPr lang="en-US" sz="2000" dirty="0" err="1" smtClean="0"/>
              <a:t>một</a:t>
            </a:r>
            <a:r>
              <a:rPr lang="en-US" sz="2000" dirty="0" smtClean="0"/>
              <a:t> </a:t>
            </a:r>
            <a:r>
              <a:rPr lang="en-US" sz="2000" dirty="0" err="1" smtClean="0"/>
              <a:t>số</a:t>
            </a:r>
            <a:r>
              <a:rPr lang="en-US" sz="2000" dirty="0" smtClean="0"/>
              <a:t> </a:t>
            </a:r>
            <a:r>
              <a:rPr lang="en-US" sz="2000" dirty="0" err="1" smtClean="0"/>
              <a:t>khung</a:t>
            </a:r>
            <a:r>
              <a:rPr lang="en-US" sz="2000" dirty="0" smtClean="0"/>
              <a:t> </a:t>
            </a:r>
            <a:r>
              <a:rPr lang="en-US" sz="2000" dirty="0" err="1" smtClean="0"/>
              <a:t>nhìn</a:t>
            </a:r>
            <a:r>
              <a:rPr lang="en-US" sz="2000" dirty="0" smtClean="0"/>
              <a:t>, </a:t>
            </a:r>
            <a:r>
              <a:rPr lang="en-US" sz="2000" dirty="0" err="1" smtClean="0"/>
              <a:t>bạn</a:t>
            </a:r>
            <a:r>
              <a:rPr lang="en-US" sz="2000" dirty="0" smtClean="0"/>
              <a:t> </a:t>
            </a:r>
            <a:r>
              <a:rPr lang="en-US" sz="2000" dirty="0" err="1" smtClean="0"/>
              <a:t>có</a:t>
            </a:r>
            <a:r>
              <a:rPr lang="en-US" sz="2000" dirty="0" smtClean="0"/>
              <a:t> </a:t>
            </a:r>
            <a:r>
              <a:rPr lang="en-US" sz="2000" dirty="0" err="1" smtClean="0"/>
              <a:t>thể</a:t>
            </a:r>
            <a:r>
              <a:rPr lang="en-US" sz="2000" dirty="0" smtClean="0"/>
              <a:t> </a:t>
            </a:r>
            <a:r>
              <a:rPr lang="en-US" sz="2000" dirty="0" err="1" smtClean="0"/>
              <a:t>nhóm</a:t>
            </a:r>
            <a:r>
              <a:rPr lang="en-US" sz="2000" dirty="0" smtClean="0"/>
              <a:t> </a:t>
            </a:r>
            <a:r>
              <a:rPr lang="en-US" sz="2000" dirty="0" err="1" smtClean="0"/>
              <a:t>các</a:t>
            </a:r>
            <a:r>
              <a:rPr lang="en-US" sz="2000" dirty="0" smtClean="0"/>
              <a:t> </a:t>
            </a:r>
            <a:r>
              <a:rPr lang="en-US" sz="2000" dirty="0" err="1" smtClean="0"/>
              <a:t>công</a:t>
            </a:r>
            <a:r>
              <a:rPr lang="en-US" sz="2000" dirty="0" smtClean="0"/>
              <a:t> </a:t>
            </a:r>
            <a:r>
              <a:rPr lang="en-US" sz="2000" dirty="0" err="1" smtClean="0"/>
              <a:t>việc</a:t>
            </a:r>
            <a:r>
              <a:rPr lang="en-US" sz="2000" dirty="0" smtClean="0"/>
              <a:t> hay </a:t>
            </a:r>
            <a:r>
              <a:rPr lang="en-US" sz="2000" dirty="0" err="1" smtClean="0"/>
              <a:t>tài</a:t>
            </a:r>
            <a:r>
              <a:rPr lang="en-US" sz="2000" dirty="0" smtClean="0"/>
              <a:t> </a:t>
            </a:r>
            <a:r>
              <a:rPr lang="en-US" sz="2000" dirty="0" err="1" smtClean="0"/>
              <a:t>nguyên</a:t>
            </a:r>
            <a:r>
              <a:rPr lang="en-US" sz="2000" dirty="0" smtClean="0"/>
              <a:t> </a:t>
            </a:r>
            <a:r>
              <a:rPr lang="en-US" sz="2000" dirty="0" err="1" smtClean="0"/>
              <a:t>theo</a:t>
            </a:r>
            <a:r>
              <a:rPr lang="en-US" sz="2000" dirty="0" smtClean="0"/>
              <a:t> </a:t>
            </a:r>
            <a:r>
              <a:rPr lang="en-US" sz="2000" dirty="0" err="1" smtClean="0"/>
              <a:t>một</a:t>
            </a:r>
            <a:r>
              <a:rPr lang="en-US" sz="2000" dirty="0" smtClean="0"/>
              <a:t> </a:t>
            </a:r>
            <a:r>
              <a:rPr lang="en-US" sz="2000" dirty="0" err="1" smtClean="0"/>
              <a:t>điều</a:t>
            </a:r>
            <a:r>
              <a:rPr lang="en-US" sz="2000" dirty="0" smtClean="0"/>
              <a:t> </a:t>
            </a:r>
            <a:r>
              <a:rPr lang="en-US" sz="2000" dirty="0" err="1" smtClean="0"/>
              <a:t>kiên</a:t>
            </a:r>
            <a:r>
              <a:rPr lang="en-US" sz="2000" dirty="0" smtClean="0"/>
              <a:t> </a:t>
            </a:r>
            <a:r>
              <a:rPr lang="en-US" sz="2000" dirty="0" err="1" smtClean="0"/>
              <a:t>nào</a:t>
            </a:r>
            <a:r>
              <a:rPr lang="en-US" sz="2000" dirty="0" smtClean="0"/>
              <a:t> </a:t>
            </a:r>
            <a:r>
              <a:rPr lang="en-US" sz="2000" dirty="0" err="1" smtClean="0"/>
              <a:t>đó</a:t>
            </a:r>
            <a:r>
              <a:rPr lang="en-US" sz="2000" dirty="0" smtClean="0"/>
              <a:t>. </a:t>
            </a:r>
            <a:r>
              <a:rPr lang="en-US" sz="2000" dirty="0" err="1" smtClean="0"/>
              <a:t>Ví</a:t>
            </a:r>
            <a:r>
              <a:rPr lang="en-US" sz="2000" dirty="0" smtClean="0"/>
              <a:t> </a:t>
            </a:r>
            <a:r>
              <a:rPr lang="en-US" sz="2000" dirty="0" err="1" smtClean="0"/>
              <a:t>dụ</a:t>
            </a:r>
            <a:r>
              <a:rPr lang="en-US" sz="2000" dirty="0" smtClean="0"/>
              <a:t>, </a:t>
            </a:r>
            <a:r>
              <a:rPr lang="en-US" sz="2000" dirty="0" err="1" smtClean="0"/>
              <a:t>bạn</a:t>
            </a:r>
            <a:r>
              <a:rPr lang="en-US" sz="2000" dirty="0" smtClean="0"/>
              <a:t> </a:t>
            </a:r>
            <a:r>
              <a:rPr lang="en-US" sz="2000" dirty="0" err="1" smtClean="0"/>
              <a:t>có</a:t>
            </a:r>
            <a:r>
              <a:rPr lang="en-US" sz="2000" dirty="0" smtClean="0"/>
              <a:t> </a:t>
            </a:r>
            <a:r>
              <a:rPr lang="en-US" sz="2000" dirty="0" err="1" smtClean="0"/>
              <a:t>thể</a:t>
            </a:r>
            <a:r>
              <a:rPr lang="en-US" sz="2000" dirty="0" smtClean="0"/>
              <a:t> </a:t>
            </a:r>
            <a:r>
              <a:rPr lang="en-US" sz="2000" dirty="0" err="1" smtClean="0"/>
              <a:t>xem</a:t>
            </a:r>
            <a:r>
              <a:rPr lang="en-US" sz="2000" dirty="0" smtClean="0"/>
              <a:t> </a:t>
            </a:r>
            <a:r>
              <a:rPr lang="en-US" sz="2000" dirty="0" err="1" smtClean="0"/>
              <a:t>xét</a:t>
            </a:r>
            <a:r>
              <a:rPr lang="en-US" sz="2000" dirty="0" smtClean="0"/>
              <a:t> </a:t>
            </a:r>
            <a:r>
              <a:rPr lang="en-US" sz="2000" dirty="0" err="1" smtClean="0"/>
              <a:t>tất</a:t>
            </a:r>
            <a:r>
              <a:rPr lang="en-US" sz="2000" dirty="0" smtClean="0"/>
              <a:t> </a:t>
            </a:r>
            <a:r>
              <a:rPr lang="en-US" sz="2000" dirty="0" err="1" smtClean="0"/>
              <a:t>cả</a:t>
            </a:r>
            <a:r>
              <a:rPr lang="en-US" sz="2000" dirty="0" smtClean="0"/>
              <a:t> </a:t>
            </a:r>
            <a:r>
              <a:rPr lang="en-US" sz="2000" dirty="0" err="1" smtClean="0"/>
              <a:t>những</a:t>
            </a:r>
            <a:r>
              <a:rPr lang="en-US" sz="2000" dirty="0" smtClean="0"/>
              <a:t> </a:t>
            </a:r>
            <a:r>
              <a:rPr lang="en-US" sz="2000" dirty="0" err="1" smtClean="0"/>
              <a:t>công</a:t>
            </a:r>
            <a:r>
              <a:rPr lang="en-US" sz="2000" dirty="0" smtClean="0"/>
              <a:t> </a:t>
            </a:r>
            <a:r>
              <a:rPr lang="en-US" sz="2000" dirty="0" err="1" smtClean="0"/>
              <a:t>việc</a:t>
            </a:r>
            <a:r>
              <a:rPr lang="en-US" sz="2000" dirty="0" smtClean="0"/>
              <a:t> </a:t>
            </a:r>
            <a:r>
              <a:rPr lang="en-US" sz="2000" dirty="0" err="1" smtClean="0"/>
              <a:t>có</a:t>
            </a:r>
            <a:r>
              <a:rPr lang="en-US" sz="2000" dirty="0" smtClean="0"/>
              <a:t> </a:t>
            </a:r>
            <a:r>
              <a:rPr lang="en-US" sz="2000" dirty="0" err="1" smtClean="0"/>
              <a:t>cùng</a:t>
            </a:r>
            <a:r>
              <a:rPr lang="en-US" sz="2000" dirty="0" smtClean="0"/>
              <a:t> </a:t>
            </a:r>
            <a:r>
              <a:rPr lang="en-US" sz="2000" dirty="0" err="1" smtClean="0"/>
              <a:t>một</a:t>
            </a:r>
            <a:r>
              <a:rPr lang="en-US" sz="2000" dirty="0" smtClean="0"/>
              <a:t> </a:t>
            </a:r>
            <a:r>
              <a:rPr lang="en-US" sz="2000" dirty="0" err="1" smtClean="0"/>
              <a:t>khoảng</a:t>
            </a:r>
            <a:r>
              <a:rPr lang="en-US" sz="2000" dirty="0" smtClean="0"/>
              <a:t> </a:t>
            </a:r>
            <a:r>
              <a:rPr lang="en-US" sz="2000" dirty="0" err="1" smtClean="0"/>
              <a:t>thời</a:t>
            </a:r>
            <a:r>
              <a:rPr lang="en-US" sz="2000" dirty="0" smtClean="0"/>
              <a:t> </a:t>
            </a:r>
            <a:r>
              <a:rPr lang="en-US" sz="2000" dirty="0" err="1" smtClean="0"/>
              <a:t>gian</a:t>
            </a:r>
            <a:r>
              <a:rPr lang="en-US" sz="2000" dirty="0" smtClean="0"/>
              <a:t> </a:t>
            </a:r>
            <a:r>
              <a:rPr lang="en-US" sz="2000" dirty="0" err="1" smtClean="0"/>
              <a:t>thực</a:t>
            </a:r>
            <a:r>
              <a:rPr lang="en-US" sz="2000" dirty="0" smtClean="0"/>
              <a:t> </a:t>
            </a:r>
            <a:r>
              <a:rPr lang="en-US" sz="2000" dirty="0" err="1" smtClean="0"/>
              <a:t>hiện</a:t>
            </a:r>
            <a:r>
              <a:rPr lang="en-US" sz="2000" dirty="0" smtClean="0"/>
              <a:t>.</a:t>
            </a:r>
          </a:p>
          <a:p>
            <a:endParaRPr lang="en-US" sz="2000" dirty="0" smtClean="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57200" y="2057400"/>
            <a:ext cx="8077200" cy="646331"/>
          </a:xfrm>
          <a:prstGeom prst="rect">
            <a:avLst/>
          </a:prstGeom>
          <a:noFill/>
        </p:spPr>
        <p:txBody>
          <a:bodyPr wrap="square" rtlCol="0">
            <a:spAutoFit/>
          </a:bodyPr>
          <a:lstStyle/>
          <a:p>
            <a:pPr>
              <a:buFont typeface="Wingdings" pitchFamily="2" charset="2"/>
              <a:buChar char="Ø"/>
            </a:pPr>
            <a:r>
              <a:rPr lang="en-US" dirty="0" smtClean="0"/>
              <a:t> </a:t>
            </a:r>
            <a:r>
              <a:rPr lang="en-US" dirty="0" err="1" smtClean="0"/>
              <a:t>Bạn</a:t>
            </a:r>
            <a:r>
              <a:rPr lang="en-US" dirty="0" smtClean="0"/>
              <a:t> </a:t>
            </a:r>
            <a:r>
              <a:rPr lang="en-US" dirty="0" err="1" smtClean="0"/>
              <a:t>có</a:t>
            </a:r>
            <a:r>
              <a:rPr lang="en-US" dirty="0" smtClean="0"/>
              <a:t> </a:t>
            </a:r>
            <a:r>
              <a:rPr lang="en-US" dirty="0" err="1" smtClean="0"/>
              <a:t>thể</a:t>
            </a:r>
            <a:r>
              <a:rPr lang="en-US" dirty="0" smtClean="0"/>
              <a:t> </a:t>
            </a:r>
            <a:r>
              <a:rPr lang="en-US" dirty="0" err="1" smtClean="0"/>
              <a:t>thực</a:t>
            </a:r>
            <a:r>
              <a:rPr lang="en-US" dirty="0" smtClean="0"/>
              <a:t> </a:t>
            </a:r>
            <a:r>
              <a:rPr lang="en-US" dirty="0" err="1" smtClean="0"/>
              <a:t>hiện</a:t>
            </a:r>
            <a:r>
              <a:rPr lang="en-US" dirty="0" smtClean="0"/>
              <a:t> </a:t>
            </a:r>
            <a:r>
              <a:rPr lang="en-US" dirty="0" err="1" smtClean="0"/>
              <a:t>chức</a:t>
            </a:r>
            <a:r>
              <a:rPr lang="en-US" dirty="0" smtClean="0"/>
              <a:t> </a:t>
            </a:r>
            <a:r>
              <a:rPr lang="en-US" dirty="0" err="1" smtClean="0"/>
              <a:t>năng</a:t>
            </a:r>
            <a:r>
              <a:rPr lang="en-US" dirty="0" smtClean="0"/>
              <a:t> </a:t>
            </a:r>
            <a:r>
              <a:rPr lang="en-US" dirty="0" err="1" smtClean="0"/>
              <a:t>này</a:t>
            </a:r>
            <a:r>
              <a:rPr lang="en-US" dirty="0" smtClean="0"/>
              <a:t> </a:t>
            </a:r>
            <a:r>
              <a:rPr lang="en-US" dirty="0" err="1" smtClean="0"/>
              <a:t>tại</a:t>
            </a:r>
            <a:r>
              <a:rPr lang="en-US" dirty="0" smtClean="0"/>
              <a:t> </a:t>
            </a:r>
            <a:r>
              <a:rPr lang="en-US" dirty="0" err="1" smtClean="0"/>
              <a:t>thẻ</a:t>
            </a:r>
            <a:r>
              <a:rPr lang="en-US" dirty="0" smtClean="0"/>
              <a:t> </a:t>
            </a:r>
            <a:r>
              <a:rPr lang="en-US" dirty="0" smtClean="0">
                <a:solidFill>
                  <a:srgbClr val="FFC000"/>
                </a:solidFill>
              </a:rPr>
              <a:t>View</a:t>
            </a:r>
            <a:r>
              <a:rPr lang="en-US" dirty="0" smtClean="0"/>
              <a:t>, group </a:t>
            </a:r>
            <a:r>
              <a:rPr lang="en-US" dirty="0" smtClean="0">
                <a:solidFill>
                  <a:srgbClr val="FFC000"/>
                </a:solidFill>
              </a:rPr>
              <a:t>Data</a:t>
            </a:r>
            <a:r>
              <a:rPr lang="en-US" dirty="0" smtClean="0"/>
              <a:t>, </a:t>
            </a:r>
            <a:r>
              <a:rPr lang="en-US" dirty="0" err="1" smtClean="0"/>
              <a:t>mục</a:t>
            </a:r>
            <a:r>
              <a:rPr lang="en-US" dirty="0" smtClean="0"/>
              <a:t> </a:t>
            </a:r>
            <a:r>
              <a:rPr lang="en-US" dirty="0" smtClean="0">
                <a:solidFill>
                  <a:srgbClr val="FFC000"/>
                </a:solidFill>
              </a:rPr>
              <a:t>Group by</a:t>
            </a:r>
            <a:r>
              <a:rPr lang="en-US" dirty="0" smtClean="0"/>
              <a:t>, </a:t>
            </a:r>
            <a:r>
              <a:rPr lang="en-US" dirty="0" err="1" smtClean="0"/>
              <a:t>chọn</a:t>
            </a:r>
            <a:r>
              <a:rPr lang="en-US" dirty="0" smtClean="0"/>
              <a:t> </a:t>
            </a:r>
            <a:r>
              <a:rPr lang="en-US" dirty="0" err="1" smtClean="0"/>
              <a:t>kiểu</a:t>
            </a:r>
            <a:r>
              <a:rPr lang="en-US" dirty="0" smtClean="0"/>
              <a:t> </a:t>
            </a:r>
            <a:r>
              <a:rPr lang="en-US" dirty="0" err="1" smtClean="0"/>
              <a:t>nhóm</a:t>
            </a:r>
            <a:r>
              <a:rPr lang="en-US" dirty="0" smtClean="0"/>
              <a:t> </a:t>
            </a:r>
            <a:r>
              <a:rPr lang="en-US" dirty="0" err="1" smtClean="0"/>
              <a:t>thích</a:t>
            </a:r>
            <a:r>
              <a:rPr lang="en-US" dirty="0" smtClean="0"/>
              <a:t> </a:t>
            </a:r>
            <a:r>
              <a:rPr lang="en-US" dirty="0" err="1" smtClean="0"/>
              <a:t>hợp</a:t>
            </a:r>
            <a:r>
              <a:rPr lang="en-US" dirty="0" smtClean="0"/>
              <a:t>.</a:t>
            </a:r>
            <a:endParaRPr lang="en-US" dirty="0"/>
          </a:p>
        </p:txBody>
      </p:sp>
      <p:pic>
        <p:nvPicPr>
          <p:cNvPr id="11" name="Picture 2"/>
          <p:cNvPicPr>
            <a:picLocks noChangeAspect="1" noChangeArrowheads="1"/>
          </p:cNvPicPr>
          <p:nvPr/>
        </p:nvPicPr>
        <p:blipFill>
          <a:blip r:embed="rId3" cstate="print"/>
          <a:srcRect/>
          <a:stretch>
            <a:fillRect/>
          </a:stretch>
        </p:blipFill>
        <p:spPr bwMode="auto">
          <a:xfrm>
            <a:off x="762000" y="2743200"/>
            <a:ext cx="7246937" cy="3657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Trích lọc thông tin</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71</a:t>
            </a:fld>
            <a:endParaRPr lang="en-US" dirty="0"/>
          </a:p>
        </p:txBody>
      </p:sp>
      <p:sp>
        <p:nvSpPr>
          <p:cNvPr id="3" name="Content Placeholder 2"/>
          <p:cNvSpPr>
            <a:spLocks noGrp="1"/>
          </p:cNvSpPr>
          <p:nvPr>
            <p:ph sz="quarter" idx="1"/>
          </p:nvPr>
        </p:nvSpPr>
        <p:spPr>
          <a:xfrm>
            <a:off x="381000" y="990600"/>
            <a:ext cx="8153400" cy="1143000"/>
          </a:xfrm>
        </p:spPr>
        <p:txBody>
          <a:bodyPr>
            <a:noAutofit/>
          </a:bodyPr>
          <a:lstStyle/>
          <a:p>
            <a:pPr lvl="0"/>
            <a:r>
              <a:rPr lang="en-US" sz="2000" b="0" dirty="0" smtClean="0"/>
              <a:t> </a:t>
            </a:r>
            <a:r>
              <a:rPr lang="vi-VN" sz="2000" dirty="0" smtClean="0"/>
              <a:t>Microsoft </a:t>
            </a:r>
            <a:r>
              <a:rPr lang="en-US" sz="2000" dirty="0" smtClean="0"/>
              <a:t>Project </a:t>
            </a:r>
            <a:r>
              <a:rPr lang="vi-VN" sz="2000" dirty="0" smtClean="0"/>
              <a:t>cho phép ta lọc thông tin trong toàn dự án để có được những thông tin cần thiết.</a:t>
            </a:r>
            <a:endParaRPr lang="en-US" sz="2000" dirty="0" smtClean="0"/>
          </a:p>
          <a:p>
            <a:endParaRPr lang="en-US" sz="2000" dirty="0" smtClean="0"/>
          </a:p>
          <a:p>
            <a:endParaRPr lang="en-US" sz="2000" dirty="0" smtClean="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33400" y="1676400"/>
            <a:ext cx="8077200" cy="646331"/>
          </a:xfrm>
          <a:prstGeom prst="rect">
            <a:avLst/>
          </a:prstGeom>
          <a:noFill/>
        </p:spPr>
        <p:txBody>
          <a:bodyPr wrap="square" rtlCol="0">
            <a:spAutoFit/>
          </a:bodyPr>
          <a:lstStyle/>
          <a:p>
            <a:pPr>
              <a:buFont typeface="Wingdings" pitchFamily="2" charset="2"/>
              <a:buChar char="Ø"/>
            </a:pPr>
            <a:r>
              <a:rPr lang="en-US" dirty="0" smtClean="0"/>
              <a:t> </a:t>
            </a:r>
            <a:r>
              <a:rPr lang="en-US" dirty="0" err="1" smtClean="0"/>
              <a:t>Bạn</a:t>
            </a:r>
            <a:r>
              <a:rPr lang="en-US" dirty="0" smtClean="0"/>
              <a:t> </a:t>
            </a:r>
            <a:r>
              <a:rPr lang="en-US" dirty="0" err="1" smtClean="0"/>
              <a:t>có</a:t>
            </a:r>
            <a:r>
              <a:rPr lang="en-US" dirty="0" smtClean="0"/>
              <a:t> </a:t>
            </a:r>
            <a:r>
              <a:rPr lang="en-US" dirty="0" err="1" smtClean="0"/>
              <a:t>thể</a:t>
            </a:r>
            <a:r>
              <a:rPr lang="en-US" dirty="0" smtClean="0"/>
              <a:t> </a:t>
            </a:r>
            <a:r>
              <a:rPr lang="en-US" dirty="0" err="1" smtClean="0"/>
              <a:t>thực</a:t>
            </a:r>
            <a:r>
              <a:rPr lang="en-US" dirty="0" smtClean="0"/>
              <a:t> </a:t>
            </a:r>
            <a:r>
              <a:rPr lang="en-US" dirty="0" err="1" smtClean="0"/>
              <a:t>hiện</a:t>
            </a:r>
            <a:r>
              <a:rPr lang="en-US" dirty="0" smtClean="0"/>
              <a:t> </a:t>
            </a:r>
            <a:r>
              <a:rPr lang="en-US" dirty="0" err="1" smtClean="0"/>
              <a:t>chức</a:t>
            </a:r>
            <a:r>
              <a:rPr lang="en-US" dirty="0" smtClean="0"/>
              <a:t> </a:t>
            </a:r>
            <a:r>
              <a:rPr lang="en-US" dirty="0" err="1" smtClean="0"/>
              <a:t>năng</a:t>
            </a:r>
            <a:r>
              <a:rPr lang="en-US" dirty="0" smtClean="0"/>
              <a:t> </a:t>
            </a:r>
            <a:r>
              <a:rPr lang="en-US" dirty="0" err="1" smtClean="0"/>
              <a:t>này</a:t>
            </a:r>
            <a:r>
              <a:rPr lang="en-US" dirty="0" smtClean="0"/>
              <a:t> </a:t>
            </a:r>
            <a:r>
              <a:rPr lang="en-US" dirty="0" err="1" smtClean="0"/>
              <a:t>tại</a:t>
            </a:r>
            <a:r>
              <a:rPr lang="en-US" dirty="0" smtClean="0"/>
              <a:t> </a:t>
            </a:r>
            <a:r>
              <a:rPr lang="en-US" dirty="0" err="1" smtClean="0"/>
              <a:t>thẻ</a:t>
            </a:r>
            <a:r>
              <a:rPr lang="en-US" dirty="0" smtClean="0"/>
              <a:t> </a:t>
            </a:r>
            <a:r>
              <a:rPr lang="en-US" dirty="0" smtClean="0">
                <a:solidFill>
                  <a:srgbClr val="FFC000"/>
                </a:solidFill>
              </a:rPr>
              <a:t>View</a:t>
            </a:r>
            <a:r>
              <a:rPr lang="en-US" dirty="0" smtClean="0"/>
              <a:t>, group </a:t>
            </a:r>
            <a:r>
              <a:rPr lang="en-US" dirty="0" smtClean="0">
                <a:solidFill>
                  <a:srgbClr val="FFC000"/>
                </a:solidFill>
              </a:rPr>
              <a:t>Data</a:t>
            </a:r>
            <a:r>
              <a:rPr lang="en-US" dirty="0" smtClean="0"/>
              <a:t>, </a:t>
            </a:r>
            <a:r>
              <a:rPr lang="en-US" dirty="0" err="1" smtClean="0"/>
              <a:t>mục</a:t>
            </a:r>
            <a:r>
              <a:rPr lang="en-US" dirty="0" smtClean="0"/>
              <a:t> </a:t>
            </a:r>
            <a:r>
              <a:rPr lang="en-US" dirty="0" smtClean="0">
                <a:solidFill>
                  <a:srgbClr val="FFC000"/>
                </a:solidFill>
              </a:rPr>
              <a:t>Group by</a:t>
            </a:r>
            <a:r>
              <a:rPr lang="en-US" dirty="0" smtClean="0"/>
              <a:t>, </a:t>
            </a:r>
            <a:r>
              <a:rPr lang="en-US" dirty="0" err="1" smtClean="0"/>
              <a:t>chọn</a:t>
            </a:r>
            <a:r>
              <a:rPr lang="en-US" dirty="0" smtClean="0"/>
              <a:t> </a:t>
            </a:r>
            <a:r>
              <a:rPr lang="en-US" dirty="0" err="1" smtClean="0"/>
              <a:t>mục</a:t>
            </a:r>
            <a:r>
              <a:rPr lang="en-US" dirty="0" smtClean="0"/>
              <a:t> </a:t>
            </a:r>
            <a:r>
              <a:rPr lang="en-US" dirty="0" err="1" smtClean="0"/>
              <a:t>thích</a:t>
            </a:r>
            <a:r>
              <a:rPr lang="en-US" dirty="0" smtClean="0"/>
              <a:t> </a:t>
            </a:r>
            <a:r>
              <a:rPr lang="en-US" dirty="0" err="1" smtClean="0"/>
              <a:t>hợp</a:t>
            </a:r>
            <a:r>
              <a:rPr lang="en-US" dirty="0" smtClean="0"/>
              <a:t>.</a:t>
            </a:r>
            <a:endParaRPr lang="en-US" dirty="0"/>
          </a:p>
        </p:txBody>
      </p:sp>
      <p:pic>
        <p:nvPicPr>
          <p:cNvPr id="136195" name="Picture 3"/>
          <p:cNvPicPr>
            <a:picLocks noChangeAspect="1" noChangeArrowheads="1"/>
          </p:cNvPicPr>
          <p:nvPr/>
        </p:nvPicPr>
        <p:blipFill>
          <a:blip r:embed="rId3" cstate="print"/>
          <a:srcRect/>
          <a:stretch>
            <a:fillRect/>
          </a:stretch>
        </p:blipFill>
        <p:spPr bwMode="auto">
          <a:xfrm>
            <a:off x="1143000" y="2438400"/>
            <a:ext cx="6713537" cy="40005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Sử dụng ràng buộc</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72</a:t>
            </a:fld>
            <a:endParaRPr lang="en-US" dirty="0"/>
          </a:p>
        </p:txBody>
      </p:sp>
      <p:sp>
        <p:nvSpPr>
          <p:cNvPr id="3" name="Content Placeholder 2"/>
          <p:cNvSpPr>
            <a:spLocks noGrp="1"/>
          </p:cNvSpPr>
          <p:nvPr>
            <p:ph sz="quarter" idx="1"/>
          </p:nvPr>
        </p:nvSpPr>
        <p:spPr>
          <a:xfrm>
            <a:off x="304800" y="1066800"/>
            <a:ext cx="8229600" cy="5562600"/>
          </a:xfrm>
        </p:spPr>
        <p:txBody>
          <a:bodyPr>
            <a:normAutofit/>
          </a:bodyPr>
          <a:lstStyle/>
          <a:p>
            <a:r>
              <a:rPr lang="en-US" b="0" dirty="0" smtClean="0"/>
              <a:t> </a:t>
            </a:r>
            <a:r>
              <a:rPr lang="vi-VN" sz="2400" dirty="0" smtClean="0"/>
              <a:t>Mỗi công việc trong dự án đều có 1 ràng buộc đi kèm về mặt thời gian, cụ thể là ngày bắt đầu, hoặc ngày kết thúc.</a:t>
            </a:r>
            <a:endParaRPr lang="en-US" sz="2400" dirty="0" smtClean="0"/>
          </a:p>
          <a:p>
            <a:r>
              <a:rPr lang="vi-VN" sz="2400" dirty="0" smtClean="0"/>
              <a:t>MS Project chia các ràng buộc ra làm 3 nhóm:</a:t>
            </a:r>
            <a:endParaRPr lang="en-US" sz="2400" dirty="0" smtClean="0"/>
          </a:p>
          <a:p>
            <a:pPr lvl="1"/>
            <a:r>
              <a:rPr lang="vi-VN" sz="2200" dirty="0" smtClean="0"/>
              <a:t>Ràng buộc linh động (Flexible):</a:t>
            </a:r>
            <a:r>
              <a:rPr lang="en-US" sz="2200" dirty="0" smtClean="0"/>
              <a:t> </a:t>
            </a:r>
            <a:r>
              <a:rPr lang="vi-VN" sz="2200" dirty="0" smtClean="0"/>
              <a:t>Là ràng buộc không rõ ràng về mặt thời gian, ví dụ như: sớm nhất có thể, muộn nhất có thể…..</a:t>
            </a:r>
            <a:endParaRPr lang="en-US" sz="2200" dirty="0" smtClean="0"/>
          </a:p>
          <a:p>
            <a:pPr lvl="1">
              <a:buNone/>
            </a:pPr>
            <a:endParaRPr lang="en-US" sz="2200" dirty="0" smtClean="0"/>
          </a:p>
          <a:p>
            <a:pPr lvl="1"/>
            <a:r>
              <a:rPr lang="vi-VN" sz="2200" dirty="0" smtClean="0"/>
              <a:t>Ràng buộc không linh động (Inflexible):</a:t>
            </a:r>
            <a:r>
              <a:rPr lang="en-US" sz="2200" dirty="0" smtClean="0"/>
              <a:t> </a:t>
            </a:r>
            <a:r>
              <a:rPr lang="vi-VN" sz="2200" dirty="0" smtClean="0"/>
              <a:t>Là ràng buộc cố định ngày bắt đầu hoặc kết thúc của 1 công việc. Ví dụ, công việc X phải được bắt đầu vào ngày 11/5/2010….</a:t>
            </a:r>
            <a:endParaRPr lang="en-US" sz="2200" dirty="0" smtClean="0"/>
          </a:p>
          <a:p>
            <a:pPr lvl="1">
              <a:buNone/>
            </a:pPr>
            <a:r>
              <a:rPr lang="vi-VN" sz="2200" dirty="0" smtClean="0"/>
              <a:t> </a:t>
            </a:r>
            <a:endParaRPr lang="en-US" sz="2200" dirty="0" smtClean="0"/>
          </a:p>
          <a:p>
            <a:pPr lvl="1"/>
            <a:r>
              <a:rPr lang="vi-VN" sz="2200" dirty="0" smtClean="0"/>
              <a:t>Ràng buộc bán linh động (Semi-Flexible):</a:t>
            </a:r>
            <a:r>
              <a:rPr lang="en-US" sz="2200" dirty="0" smtClean="0"/>
              <a:t> </a:t>
            </a:r>
            <a:r>
              <a:rPr lang="vi-VN" sz="2200" dirty="0" smtClean="0"/>
              <a:t>Là ràng buộc “không chặt” trên ngày bắt đầu hoặc ngày kết thúc của công việc. Ví dụ, công việc X phải hoàn thành trước ngày 12/2/2010….</a:t>
            </a:r>
            <a:endParaRPr lang="en-US" sz="2200" dirty="0" smtClean="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Sử dụng ràng buộc</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73</a:t>
            </a:fld>
            <a:endParaRPr lang="en-US" dirty="0"/>
          </a:p>
        </p:txBody>
      </p:sp>
      <p:sp>
        <p:nvSpPr>
          <p:cNvPr id="3" name="Content Placeholder 2"/>
          <p:cNvSpPr>
            <a:spLocks noGrp="1"/>
          </p:cNvSpPr>
          <p:nvPr>
            <p:ph sz="quarter" idx="1"/>
          </p:nvPr>
        </p:nvSpPr>
        <p:spPr>
          <a:xfrm>
            <a:off x="304800" y="1066800"/>
            <a:ext cx="8229600" cy="1295400"/>
          </a:xfrm>
        </p:spPr>
        <p:txBody>
          <a:bodyPr>
            <a:normAutofit/>
          </a:bodyPr>
          <a:lstStyle/>
          <a:p>
            <a:pPr>
              <a:buNone/>
            </a:pPr>
            <a:r>
              <a:rPr lang="en-US" b="0" dirty="0" smtClean="0"/>
              <a:t> </a:t>
            </a:r>
            <a:r>
              <a:rPr lang="en-US" sz="2200" b="0" dirty="0" err="1" smtClean="0"/>
              <a:t>Bạn</a:t>
            </a:r>
            <a:r>
              <a:rPr lang="en-US" sz="2200" b="0" dirty="0" smtClean="0"/>
              <a:t> </a:t>
            </a:r>
            <a:r>
              <a:rPr lang="en-US" sz="2200" b="0" dirty="0" err="1" smtClean="0"/>
              <a:t>có</a:t>
            </a:r>
            <a:r>
              <a:rPr lang="en-US" sz="2200" b="0" dirty="0" smtClean="0"/>
              <a:t> </a:t>
            </a:r>
            <a:r>
              <a:rPr lang="en-US" sz="2200" b="0" dirty="0" err="1" smtClean="0"/>
              <a:t>thể</a:t>
            </a:r>
            <a:r>
              <a:rPr lang="en-US" sz="2200" b="0" dirty="0" smtClean="0"/>
              <a:t> </a:t>
            </a:r>
            <a:r>
              <a:rPr lang="en-US" sz="2200" b="0" dirty="0" err="1" smtClean="0"/>
              <a:t>tùy</a:t>
            </a:r>
            <a:r>
              <a:rPr lang="en-US" sz="2200" b="0" dirty="0" smtClean="0"/>
              <a:t> </a:t>
            </a:r>
            <a:r>
              <a:rPr lang="en-US" sz="2200" b="0" dirty="0" err="1" smtClean="0"/>
              <a:t>chỉnh</a:t>
            </a:r>
            <a:r>
              <a:rPr lang="en-US" sz="2200" b="0" dirty="0" smtClean="0"/>
              <a:t> </a:t>
            </a:r>
            <a:r>
              <a:rPr lang="en-US" sz="2200" b="0" dirty="0" err="1" smtClean="0"/>
              <a:t>loại</a:t>
            </a:r>
            <a:r>
              <a:rPr lang="en-US" sz="2200" b="0" dirty="0" smtClean="0"/>
              <a:t> </a:t>
            </a:r>
            <a:r>
              <a:rPr lang="en-US" sz="2200" b="0" dirty="0" err="1" smtClean="0"/>
              <a:t>ràng</a:t>
            </a:r>
            <a:r>
              <a:rPr lang="en-US" sz="2200" b="0" dirty="0" smtClean="0"/>
              <a:t> </a:t>
            </a:r>
            <a:r>
              <a:rPr lang="en-US" sz="2200" b="0" dirty="0" err="1" smtClean="0"/>
              <a:t>buộc</a:t>
            </a:r>
            <a:r>
              <a:rPr lang="en-US" sz="2200" b="0" dirty="0" smtClean="0"/>
              <a:t> </a:t>
            </a:r>
            <a:r>
              <a:rPr lang="en-US" sz="2200" b="0" dirty="0" err="1" smtClean="0"/>
              <a:t>bằng</a:t>
            </a:r>
            <a:r>
              <a:rPr lang="en-US" sz="2200" b="0" dirty="0" smtClean="0"/>
              <a:t> </a:t>
            </a:r>
            <a:r>
              <a:rPr lang="en-US" sz="2200" b="0" dirty="0" err="1" smtClean="0"/>
              <a:t>cách</a:t>
            </a:r>
            <a:r>
              <a:rPr lang="en-US" sz="2200" b="0" dirty="0" smtClean="0"/>
              <a:t> </a:t>
            </a:r>
            <a:r>
              <a:rPr lang="en-US" sz="2200" b="0" dirty="0" err="1" smtClean="0"/>
              <a:t>mở</a:t>
            </a:r>
            <a:r>
              <a:rPr lang="en-US" sz="2200" b="0" dirty="0" smtClean="0"/>
              <a:t> </a:t>
            </a:r>
            <a:r>
              <a:rPr lang="en-US" sz="2200" b="0" dirty="0" err="1" smtClean="0"/>
              <a:t>cửa</a:t>
            </a:r>
            <a:r>
              <a:rPr lang="en-US" sz="2200" b="0" dirty="0" smtClean="0"/>
              <a:t> </a:t>
            </a:r>
            <a:r>
              <a:rPr lang="en-US" sz="2200" b="0" dirty="0" err="1" smtClean="0"/>
              <a:t>sổ</a:t>
            </a:r>
            <a:r>
              <a:rPr lang="en-US" sz="2200" b="0" dirty="0" smtClean="0"/>
              <a:t> </a:t>
            </a:r>
            <a:r>
              <a:rPr lang="en-US" sz="2200" b="0" dirty="0" smtClean="0">
                <a:solidFill>
                  <a:srgbClr val="FFC000"/>
                </a:solidFill>
              </a:rPr>
              <a:t>Task Information </a:t>
            </a:r>
            <a:r>
              <a:rPr lang="en-US" sz="2200" b="0" dirty="0" err="1" smtClean="0"/>
              <a:t>của</a:t>
            </a:r>
            <a:r>
              <a:rPr lang="en-US" sz="2200" b="0" dirty="0" smtClean="0"/>
              <a:t> </a:t>
            </a:r>
            <a:r>
              <a:rPr lang="en-US" sz="2200" b="0" dirty="0" err="1" smtClean="0"/>
              <a:t>công</a:t>
            </a:r>
            <a:r>
              <a:rPr lang="en-US" sz="2200" b="0" dirty="0" smtClean="0"/>
              <a:t> </a:t>
            </a:r>
            <a:r>
              <a:rPr lang="en-US" sz="2200" b="0" dirty="0" err="1" smtClean="0"/>
              <a:t>việc</a:t>
            </a:r>
            <a:r>
              <a:rPr lang="en-US" sz="2200" b="0" dirty="0" smtClean="0"/>
              <a:t> </a:t>
            </a:r>
            <a:r>
              <a:rPr lang="en-US" sz="2200" b="0" dirty="0" err="1" smtClean="0"/>
              <a:t>đó</a:t>
            </a:r>
            <a:r>
              <a:rPr lang="en-US" sz="2200" b="0" dirty="0" smtClean="0"/>
              <a:t> </a:t>
            </a:r>
            <a:r>
              <a:rPr lang="en-US" sz="2200" b="0" dirty="0" err="1" smtClean="0"/>
              <a:t>ra</a:t>
            </a:r>
            <a:r>
              <a:rPr lang="en-US" sz="2200" b="0" dirty="0" smtClean="0"/>
              <a:t>, </a:t>
            </a:r>
            <a:r>
              <a:rPr lang="en-US" sz="2200" b="0" dirty="0" err="1" smtClean="0"/>
              <a:t>tại</a:t>
            </a:r>
            <a:r>
              <a:rPr lang="en-US" sz="2200" b="0" dirty="0" smtClean="0"/>
              <a:t> </a:t>
            </a:r>
            <a:r>
              <a:rPr lang="en-US" sz="2200" b="0" dirty="0" err="1" smtClean="0"/>
              <a:t>thẻ</a:t>
            </a:r>
            <a:r>
              <a:rPr lang="en-US" sz="2200" b="0" dirty="0" smtClean="0"/>
              <a:t> </a:t>
            </a:r>
            <a:r>
              <a:rPr lang="en-US" sz="2200" b="0" dirty="0" smtClean="0">
                <a:solidFill>
                  <a:srgbClr val="FFC000"/>
                </a:solidFill>
              </a:rPr>
              <a:t>Advance</a:t>
            </a:r>
            <a:r>
              <a:rPr lang="en-US" sz="2200" b="0" dirty="0" smtClean="0"/>
              <a:t>, ô </a:t>
            </a:r>
            <a:r>
              <a:rPr lang="en-US" sz="2200" b="0" dirty="0" smtClean="0">
                <a:solidFill>
                  <a:srgbClr val="FFC000"/>
                </a:solidFill>
              </a:rPr>
              <a:t>Constraint type</a:t>
            </a:r>
            <a:r>
              <a:rPr lang="en-US" sz="2200" b="0" dirty="0" smtClean="0"/>
              <a:t> </a:t>
            </a:r>
            <a:r>
              <a:rPr lang="en-US" sz="2200" b="0" dirty="0" err="1" smtClean="0"/>
              <a:t>chọn</a:t>
            </a:r>
            <a:r>
              <a:rPr lang="en-US" sz="2200" b="0" dirty="0" smtClean="0"/>
              <a:t> </a:t>
            </a:r>
            <a:r>
              <a:rPr lang="en-US" sz="2200" b="0" dirty="0" err="1" smtClean="0"/>
              <a:t>loại</a:t>
            </a:r>
            <a:r>
              <a:rPr lang="en-US" sz="2200" b="0" dirty="0" smtClean="0"/>
              <a:t> </a:t>
            </a:r>
            <a:r>
              <a:rPr lang="en-US" sz="2200" b="0" dirty="0" err="1" smtClean="0"/>
              <a:t>ràng</a:t>
            </a:r>
            <a:r>
              <a:rPr lang="en-US" sz="2200" b="0" dirty="0" smtClean="0"/>
              <a:t> </a:t>
            </a:r>
            <a:r>
              <a:rPr lang="en-US" sz="2200" b="0" dirty="0" err="1" smtClean="0"/>
              <a:t>buộc</a:t>
            </a:r>
            <a:r>
              <a:rPr lang="en-US" sz="2200" b="0" dirty="0" smtClean="0"/>
              <a:t> </a:t>
            </a:r>
            <a:r>
              <a:rPr lang="en-US" sz="2200" b="0" dirty="0" err="1" smtClean="0"/>
              <a:t>thích</a:t>
            </a:r>
            <a:r>
              <a:rPr lang="en-US" sz="2200" b="0" dirty="0" smtClean="0"/>
              <a:t> </a:t>
            </a:r>
            <a:r>
              <a:rPr lang="en-US" sz="2200" b="0" dirty="0" err="1" smtClean="0"/>
              <a:t>hợp</a:t>
            </a:r>
            <a:r>
              <a:rPr lang="en-US" sz="2200" b="0" dirty="0" smtClean="0"/>
              <a:t>.</a:t>
            </a:r>
            <a:endParaRPr lang="en-US" sz="2200" dirty="0" smtClean="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p:cNvPicPr/>
          <p:nvPr/>
        </p:nvPicPr>
        <p:blipFill>
          <a:blip r:embed="rId3" cstate="print"/>
          <a:srcRect/>
          <a:stretch>
            <a:fillRect/>
          </a:stretch>
        </p:blipFill>
        <p:spPr bwMode="auto">
          <a:xfrm>
            <a:off x="1447800" y="2590800"/>
            <a:ext cx="5943600" cy="366118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Ý nghĩa của các ràng buộc</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74</a:t>
            </a:fld>
            <a:endParaRPr lang="en-US" dirty="0"/>
          </a:p>
        </p:txBody>
      </p:sp>
      <p:graphicFrame>
        <p:nvGraphicFramePr>
          <p:cNvPr id="11" name="Content Placeholder 10"/>
          <p:cNvGraphicFramePr>
            <a:graphicFrameLocks noGrp="1"/>
          </p:cNvGraphicFramePr>
          <p:nvPr>
            <p:ph sz="quarter" idx="1"/>
          </p:nvPr>
        </p:nvGraphicFramePr>
        <p:xfrm>
          <a:off x="381000" y="990600"/>
          <a:ext cx="8229600" cy="5591358"/>
        </p:xfrm>
        <a:graphic>
          <a:graphicData uri="http://schemas.openxmlformats.org/drawingml/2006/table">
            <a:tbl>
              <a:tblPr/>
              <a:tblGrid>
                <a:gridCol w="914400"/>
                <a:gridCol w="1981200"/>
                <a:gridCol w="5334000"/>
              </a:tblGrid>
              <a:tr h="113196">
                <a:tc>
                  <a:txBody>
                    <a:bodyPr/>
                    <a:lstStyle/>
                    <a:p>
                      <a:pPr marL="0" marR="0" algn="ctr">
                        <a:lnSpc>
                          <a:spcPct val="115000"/>
                        </a:lnSpc>
                        <a:spcBef>
                          <a:spcPts val="0"/>
                        </a:spcBef>
                        <a:spcAft>
                          <a:spcPts val="1000"/>
                        </a:spcAft>
                      </a:pPr>
                      <a:r>
                        <a:rPr lang="vi-VN" sz="1200" b="1" dirty="0">
                          <a:solidFill>
                            <a:srgbClr val="FF0000"/>
                          </a:solidFill>
                          <a:latin typeface="Times New Roman"/>
                          <a:ea typeface="Times New Roman"/>
                          <a:cs typeface="Times New Roman"/>
                        </a:rPr>
                        <a:t>Thể loại</a:t>
                      </a:r>
                      <a:endParaRPr lang="en-US" sz="1200" dirty="0">
                        <a:solidFill>
                          <a:srgbClr val="FF0000"/>
                        </a:solidFill>
                        <a:latin typeface="Times New Roman"/>
                        <a:ea typeface="Arial"/>
                        <a:cs typeface="Times New Roman"/>
                      </a:endParaRPr>
                    </a:p>
                  </a:txBody>
                  <a:tcPr marL="3921" marR="3921" marT="3921" marB="392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vi-VN" sz="1200" b="1" dirty="0">
                          <a:solidFill>
                            <a:srgbClr val="FF0000"/>
                          </a:solidFill>
                          <a:latin typeface="Times New Roman"/>
                          <a:ea typeface="Times New Roman"/>
                          <a:cs typeface="Times New Roman"/>
                        </a:rPr>
                        <a:t>Tên constraint</a:t>
                      </a:r>
                      <a:endParaRPr lang="en-US" sz="1200" dirty="0">
                        <a:solidFill>
                          <a:srgbClr val="FF0000"/>
                        </a:solidFill>
                        <a:latin typeface="Times New Roman"/>
                        <a:ea typeface="Arial"/>
                        <a:cs typeface="Times New Roman"/>
                      </a:endParaRPr>
                    </a:p>
                  </a:txBody>
                  <a:tcPr marL="3921" marR="3921" marT="3921" marB="39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vi-VN" sz="1200" b="1" dirty="0">
                          <a:solidFill>
                            <a:srgbClr val="FF0000"/>
                          </a:solidFill>
                          <a:latin typeface="Times New Roman"/>
                          <a:ea typeface="Times New Roman"/>
                          <a:cs typeface="Times New Roman"/>
                        </a:rPr>
                        <a:t>Ý nghĩa</a:t>
                      </a:r>
                      <a:endParaRPr lang="en-US" sz="1200" dirty="0">
                        <a:solidFill>
                          <a:srgbClr val="FF0000"/>
                        </a:solidFill>
                        <a:latin typeface="Times New Roman"/>
                        <a:ea typeface="Arial"/>
                        <a:cs typeface="Times New Roman"/>
                      </a:endParaRPr>
                    </a:p>
                  </a:txBody>
                  <a:tcPr marL="3921" marR="3921" marT="3921" marB="39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36587">
                <a:tc rowSpan="2">
                  <a:txBody>
                    <a:bodyPr/>
                    <a:lstStyle/>
                    <a:p>
                      <a:pPr marL="0" marR="0" algn="l">
                        <a:lnSpc>
                          <a:spcPct val="115000"/>
                        </a:lnSpc>
                        <a:spcBef>
                          <a:spcPts val="0"/>
                        </a:spcBef>
                        <a:spcAft>
                          <a:spcPts val="1000"/>
                        </a:spcAft>
                      </a:pPr>
                      <a:r>
                        <a:rPr lang="en-US" sz="1200" dirty="0" smtClean="0">
                          <a:solidFill>
                            <a:srgbClr val="92D050"/>
                          </a:solidFill>
                          <a:latin typeface="Times New Roman"/>
                          <a:ea typeface="Times New Roman"/>
                          <a:cs typeface="Times New Roman"/>
                        </a:rPr>
                        <a:t>  </a:t>
                      </a:r>
                      <a:r>
                        <a:rPr lang="vi-VN" sz="1200" dirty="0" smtClean="0">
                          <a:solidFill>
                            <a:srgbClr val="92D050"/>
                          </a:solidFill>
                          <a:latin typeface="Times New Roman"/>
                          <a:ea typeface="Times New Roman"/>
                          <a:cs typeface="Times New Roman"/>
                        </a:rPr>
                        <a:t>Flexible</a:t>
                      </a:r>
                      <a:endParaRPr lang="en-US" sz="1200" dirty="0">
                        <a:solidFill>
                          <a:srgbClr val="92D050"/>
                        </a:solidFill>
                        <a:latin typeface="Times New Roman"/>
                        <a:ea typeface="Arial"/>
                        <a:cs typeface="Times New Roman"/>
                      </a:endParaRPr>
                    </a:p>
                  </a:txBody>
                  <a:tcPr marL="3921" marR="3921" marT="3921" marB="392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1000"/>
                        </a:spcAft>
                      </a:pPr>
                      <a:r>
                        <a:rPr lang="vi-VN" sz="1200" dirty="0">
                          <a:solidFill>
                            <a:srgbClr val="FFC000"/>
                          </a:solidFill>
                          <a:latin typeface="Times New Roman"/>
                          <a:ea typeface="Times New Roman"/>
                          <a:cs typeface="Times New Roman"/>
                        </a:rPr>
                        <a:t>As Soon As Possible (ASAP)</a:t>
                      </a:r>
                      <a:endParaRPr lang="en-US" sz="1200" dirty="0">
                        <a:solidFill>
                          <a:srgbClr val="FFC000"/>
                        </a:solidFill>
                        <a:latin typeface="Times New Roman"/>
                        <a:ea typeface="Arial"/>
                        <a:cs typeface="Times New Roman"/>
                      </a:endParaRPr>
                    </a:p>
                  </a:txBody>
                  <a:tcPr marL="3921" marR="3921" marT="3921" marB="39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1000"/>
                        </a:spcAft>
                      </a:pPr>
                      <a:r>
                        <a:rPr lang="vi-VN" sz="1200">
                          <a:latin typeface="Times New Roman"/>
                          <a:ea typeface="Times New Roman"/>
                          <a:cs typeface="Times New Roman"/>
                        </a:rPr>
                        <a:t>Project sẽ lên lịch để công việc(task) bắt đầu sớm nhất có thể. Đây là ràng buộc của tất cả các task khi vừa được tạo ra từ ngày bắt đầu dự án. Không có ràng buộc thời gian cụ thể cho loại này.</a:t>
                      </a:r>
                      <a:endParaRPr lang="en-US" sz="1200">
                        <a:latin typeface="Times New Roman"/>
                        <a:ea typeface="Arial"/>
                        <a:cs typeface="Times New Roman"/>
                      </a:endParaRPr>
                    </a:p>
                  </a:txBody>
                  <a:tcPr marL="3921" marR="3921" marT="3921" marB="39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36587">
                <a:tc vMerge="1">
                  <a:txBody>
                    <a:bodyPr/>
                    <a:lstStyle/>
                    <a:p>
                      <a:endParaRPr lang="en-US"/>
                    </a:p>
                  </a:txBody>
                  <a:tcPr/>
                </a:tc>
                <a:tc>
                  <a:txBody>
                    <a:bodyPr/>
                    <a:lstStyle/>
                    <a:p>
                      <a:pPr marL="0" marR="0" algn="l">
                        <a:lnSpc>
                          <a:spcPct val="115000"/>
                        </a:lnSpc>
                        <a:spcBef>
                          <a:spcPts val="0"/>
                        </a:spcBef>
                        <a:spcAft>
                          <a:spcPts val="1000"/>
                        </a:spcAft>
                      </a:pPr>
                      <a:r>
                        <a:rPr lang="vi-VN" sz="1200" dirty="0">
                          <a:solidFill>
                            <a:srgbClr val="FFC000"/>
                          </a:solidFill>
                          <a:latin typeface="Times New Roman"/>
                          <a:ea typeface="Times New Roman"/>
                          <a:cs typeface="Times New Roman"/>
                        </a:rPr>
                        <a:t>As Late As Possible (ALAP)</a:t>
                      </a:r>
                      <a:endParaRPr lang="en-US" sz="1200" dirty="0">
                        <a:solidFill>
                          <a:srgbClr val="FFC000"/>
                        </a:solidFill>
                        <a:latin typeface="Times New Roman"/>
                        <a:ea typeface="Arial"/>
                        <a:cs typeface="Times New Roman"/>
                      </a:endParaRPr>
                    </a:p>
                  </a:txBody>
                  <a:tcPr marL="3921" marR="3921" marT="3921" marB="39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1000"/>
                        </a:spcAft>
                      </a:pPr>
                      <a:r>
                        <a:rPr lang="vi-VN" sz="1200" dirty="0">
                          <a:latin typeface="Times New Roman"/>
                          <a:ea typeface="Times New Roman"/>
                          <a:cs typeface="Times New Roman"/>
                        </a:rPr>
                        <a:t>Project  sẽ lên lịch để công việc(task) bắt đầu mu</a:t>
                      </a:r>
                      <a:r>
                        <a:rPr lang="vi-VN" sz="1200" dirty="0">
                          <a:latin typeface="Times New Roman"/>
                          <a:ea typeface="Arial"/>
                          <a:cs typeface="Times New Roman"/>
                        </a:rPr>
                        <a:t>ộn</a:t>
                      </a:r>
                      <a:r>
                        <a:rPr lang="vi-VN" sz="1200" dirty="0">
                          <a:latin typeface="Times New Roman"/>
                          <a:ea typeface="Times New Roman"/>
                          <a:cs typeface="Times New Roman"/>
                        </a:rPr>
                        <a:t> nhất có thể. Đây là ràng buộc của tất cả các task khi vừa được tạo ra từ ngày kết thúc dự án. Không có ràng buộc thời gian cụ thể cho loại này.</a:t>
                      </a:r>
                      <a:endParaRPr lang="en-US" sz="1200" dirty="0">
                        <a:latin typeface="Times New Roman"/>
                        <a:ea typeface="Arial"/>
                        <a:cs typeface="Times New Roman"/>
                      </a:endParaRPr>
                    </a:p>
                  </a:txBody>
                  <a:tcPr marL="3921" marR="3921" marT="3921" marB="39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36587">
                <a:tc rowSpan="4">
                  <a:txBody>
                    <a:bodyPr/>
                    <a:lstStyle/>
                    <a:p>
                      <a:pPr marL="0" marR="0" algn="l">
                        <a:lnSpc>
                          <a:spcPct val="115000"/>
                        </a:lnSpc>
                        <a:spcBef>
                          <a:spcPts val="0"/>
                        </a:spcBef>
                        <a:spcAft>
                          <a:spcPts val="1000"/>
                        </a:spcAft>
                      </a:pPr>
                      <a:r>
                        <a:rPr lang="en-US" sz="1200" dirty="0" smtClean="0">
                          <a:solidFill>
                            <a:srgbClr val="92D050"/>
                          </a:solidFill>
                          <a:latin typeface="Times New Roman"/>
                          <a:ea typeface="Times New Roman"/>
                          <a:cs typeface="Times New Roman"/>
                        </a:rPr>
                        <a:t> </a:t>
                      </a:r>
                      <a:r>
                        <a:rPr lang="vi-VN" sz="1200" dirty="0" smtClean="0">
                          <a:solidFill>
                            <a:srgbClr val="92D050"/>
                          </a:solidFill>
                          <a:latin typeface="Times New Roman"/>
                          <a:ea typeface="Times New Roman"/>
                          <a:cs typeface="Times New Roman"/>
                        </a:rPr>
                        <a:t>Semi-flexible</a:t>
                      </a:r>
                      <a:endParaRPr lang="en-US" sz="1200" dirty="0">
                        <a:solidFill>
                          <a:srgbClr val="92D050"/>
                        </a:solidFill>
                        <a:latin typeface="Times New Roman"/>
                        <a:ea typeface="Arial"/>
                        <a:cs typeface="Times New Roman"/>
                      </a:endParaRPr>
                    </a:p>
                  </a:txBody>
                  <a:tcPr marL="3921" marR="3921" marT="3921" marB="392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1000"/>
                        </a:spcAft>
                      </a:pPr>
                      <a:r>
                        <a:rPr lang="vi-VN" sz="1200">
                          <a:solidFill>
                            <a:srgbClr val="FFC000"/>
                          </a:solidFill>
                          <a:latin typeface="Times New Roman"/>
                          <a:ea typeface="Times New Roman"/>
                          <a:cs typeface="Times New Roman"/>
                        </a:rPr>
                        <a:t>Start No Earlier Than (SNET)</a:t>
                      </a:r>
                      <a:endParaRPr lang="en-US" sz="1200">
                        <a:solidFill>
                          <a:srgbClr val="FFC000"/>
                        </a:solidFill>
                        <a:latin typeface="Times New Roman"/>
                        <a:ea typeface="Arial"/>
                        <a:cs typeface="Times New Roman"/>
                      </a:endParaRPr>
                    </a:p>
                  </a:txBody>
                  <a:tcPr marL="3921" marR="3921" marT="3921" marB="39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1000"/>
                        </a:spcAft>
                      </a:pPr>
                      <a:r>
                        <a:rPr lang="vi-VN" sz="1200" dirty="0">
                          <a:latin typeface="Times New Roman"/>
                          <a:ea typeface="Times New Roman"/>
                          <a:cs typeface="Times New Roman"/>
                        </a:rPr>
                        <a:t>Project sẽ lên lịch để bắt đầu công việc sau (hoặc bằng) 1 ngày nào đó được chỉ định trước. Sử dụng loại ràng buộc này để đảm bảo công việc không bắt đầu trước 1 mốc thời gian nào đó.</a:t>
                      </a:r>
                      <a:endParaRPr lang="en-US" sz="1200" dirty="0">
                        <a:latin typeface="Times New Roman"/>
                        <a:ea typeface="Arial"/>
                        <a:cs typeface="Times New Roman"/>
                      </a:endParaRPr>
                    </a:p>
                  </a:txBody>
                  <a:tcPr marL="3921" marR="3921" marT="3921" marB="39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36587">
                <a:tc vMerge="1">
                  <a:txBody>
                    <a:bodyPr/>
                    <a:lstStyle/>
                    <a:p>
                      <a:endParaRPr lang="en-US"/>
                    </a:p>
                  </a:txBody>
                  <a:tcPr/>
                </a:tc>
                <a:tc>
                  <a:txBody>
                    <a:bodyPr/>
                    <a:lstStyle/>
                    <a:p>
                      <a:pPr marL="0" marR="0" algn="l">
                        <a:lnSpc>
                          <a:spcPct val="115000"/>
                        </a:lnSpc>
                        <a:spcBef>
                          <a:spcPts val="0"/>
                        </a:spcBef>
                        <a:spcAft>
                          <a:spcPts val="1000"/>
                        </a:spcAft>
                      </a:pPr>
                      <a:r>
                        <a:rPr lang="vi-VN" sz="1200">
                          <a:solidFill>
                            <a:srgbClr val="FFC000"/>
                          </a:solidFill>
                          <a:latin typeface="Times New Roman"/>
                          <a:ea typeface="Times New Roman"/>
                          <a:cs typeface="Times New Roman"/>
                        </a:rPr>
                        <a:t>Start No Later Than (SNLT)</a:t>
                      </a:r>
                      <a:endParaRPr lang="en-US" sz="1200">
                        <a:solidFill>
                          <a:srgbClr val="FFC000"/>
                        </a:solidFill>
                        <a:latin typeface="Times New Roman"/>
                        <a:ea typeface="Arial"/>
                        <a:cs typeface="Times New Roman"/>
                      </a:endParaRPr>
                    </a:p>
                  </a:txBody>
                  <a:tcPr marL="3921" marR="3921" marT="3921" marB="39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1000"/>
                        </a:spcAft>
                      </a:pPr>
                      <a:r>
                        <a:rPr lang="vi-VN" sz="1200">
                          <a:latin typeface="Times New Roman"/>
                          <a:ea typeface="Times New Roman"/>
                          <a:cs typeface="Times New Roman"/>
                        </a:rPr>
                        <a:t>Project sẽ lên lịch để bắt đầu công việc trước (hoặc bằng) 1 ngày nào đó được chỉ định trước. Sử dụng loại ràng buộc này để đảm bảo công việc không bắt đầu sau 1 mốc thời gian nào đó.</a:t>
                      </a:r>
                      <a:endParaRPr lang="en-US" sz="1200">
                        <a:latin typeface="Times New Roman"/>
                        <a:ea typeface="Arial"/>
                        <a:cs typeface="Times New Roman"/>
                      </a:endParaRPr>
                    </a:p>
                  </a:txBody>
                  <a:tcPr marL="3921" marR="3921" marT="3921" marB="39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36587">
                <a:tc vMerge="1">
                  <a:txBody>
                    <a:bodyPr/>
                    <a:lstStyle/>
                    <a:p>
                      <a:endParaRPr lang="en-US"/>
                    </a:p>
                  </a:txBody>
                  <a:tcPr/>
                </a:tc>
                <a:tc>
                  <a:txBody>
                    <a:bodyPr/>
                    <a:lstStyle/>
                    <a:p>
                      <a:pPr marL="0" marR="0" algn="l">
                        <a:lnSpc>
                          <a:spcPct val="115000"/>
                        </a:lnSpc>
                        <a:spcBef>
                          <a:spcPts val="0"/>
                        </a:spcBef>
                        <a:spcAft>
                          <a:spcPts val="1000"/>
                        </a:spcAft>
                      </a:pPr>
                      <a:r>
                        <a:rPr lang="vi-VN" sz="1200">
                          <a:solidFill>
                            <a:srgbClr val="FFC000"/>
                          </a:solidFill>
                          <a:latin typeface="Times New Roman"/>
                          <a:ea typeface="Times New Roman"/>
                          <a:cs typeface="Times New Roman"/>
                        </a:rPr>
                        <a:t>Finish No Earlier Than (FNET)</a:t>
                      </a:r>
                      <a:endParaRPr lang="en-US" sz="1200">
                        <a:solidFill>
                          <a:srgbClr val="FFC000"/>
                        </a:solidFill>
                        <a:latin typeface="Times New Roman"/>
                        <a:ea typeface="Arial"/>
                        <a:cs typeface="Times New Roman"/>
                      </a:endParaRPr>
                    </a:p>
                  </a:txBody>
                  <a:tcPr marL="3921" marR="3921" marT="3921" marB="39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1000"/>
                        </a:spcAft>
                      </a:pPr>
                      <a:r>
                        <a:rPr lang="vi-VN" sz="1200">
                          <a:latin typeface="Times New Roman"/>
                          <a:ea typeface="Times New Roman"/>
                          <a:cs typeface="Times New Roman"/>
                        </a:rPr>
                        <a:t>Project sẽ lên lịch để kết thúc công việc sau (hoặc bằng) 1 ngày nào đó được chỉ định trước. Sử dụng loại ràng buộc này để đảm bảo công việc không kết thúc  trước 1 mốc thời gian nào đó.</a:t>
                      </a:r>
                      <a:endParaRPr lang="en-US" sz="1200">
                        <a:latin typeface="Times New Roman"/>
                        <a:ea typeface="Arial"/>
                        <a:cs typeface="Times New Roman"/>
                      </a:endParaRPr>
                    </a:p>
                  </a:txBody>
                  <a:tcPr marL="3921" marR="3921" marT="3921" marB="39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36587">
                <a:tc vMerge="1">
                  <a:txBody>
                    <a:bodyPr/>
                    <a:lstStyle/>
                    <a:p>
                      <a:endParaRPr lang="en-US"/>
                    </a:p>
                  </a:txBody>
                  <a:tcPr/>
                </a:tc>
                <a:tc>
                  <a:txBody>
                    <a:bodyPr/>
                    <a:lstStyle/>
                    <a:p>
                      <a:pPr marL="0" marR="0" algn="l">
                        <a:lnSpc>
                          <a:spcPct val="115000"/>
                        </a:lnSpc>
                        <a:spcBef>
                          <a:spcPts val="0"/>
                        </a:spcBef>
                        <a:spcAft>
                          <a:spcPts val="1000"/>
                        </a:spcAft>
                      </a:pPr>
                      <a:r>
                        <a:rPr lang="vi-VN" sz="1200">
                          <a:solidFill>
                            <a:srgbClr val="FFC000"/>
                          </a:solidFill>
                          <a:latin typeface="Times New Roman"/>
                          <a:ea typeface="Times New Roman"/>
                          <a:cs typeface="Times New Roman"/>
                        </a:rPr>
                        <a:t>Finish No Later Than (FNLT)</a:t>
                      </a:r>
                      <a:endParaRPr lang="en-US" sz="1200">
                        <a:solidFill>
                          <a:srgbClr val="FFC000"/>
                        </a:solidFill>
                        <a:latin typeface="Times New Roman"/>
                        <a:ea typeface="Arial"/>
                        <a:cs typeface="Times New Roman"/>
                      </a:endParaRPr>
                    </a:p>
                  </a:txBody>
                  <a:tcPr marL="3921" marR="3921" marT="3921" marB="39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1000"/>
                        </a:spcAft>
                      </a:pPr>
                      <a:r>
                        <a:rPr lang="vi-VN" sz="1200">
                          <a:latin typeface="Times New Roman"/>
                          <a:ea typeface="Times New Roman"/>
                          <a:cs typeface="Times New Roman"/>
                        </a:rPr>
                        <a:t>Project sẽ lên lịch để kết thúc công việc trước (hoặc bằng) 1 ngày nào đó được chỉ định trước. Sử dụng loại ràng buộc này để đảm bảo công việc không kết thúc  trước 1 mốc thời gian nào đó.</a:t>
                      </a:r>
                      <a:endParaRPr lang="en-US" sz="1200">
                        <a:latin typeface="Times New Roman"/>
                        <a:ea typeface="Arial"/>
                        <a:cs typeface="Times New Roman"/>
                      </a:endParaRPr>
                    </a:p>
                  </a:txBody>
                  <a:tcPr marL="3921" marR="3921" marT="3921" marB="39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32689">
                <a:tc rowSpan="2">
                  <a:txBody>
                    <a:bodyPr/>
                    <a:lstStyle/>
                    <a:p>
                      <a:pPr marL="0" marR="0" algn="l">
                        <a:lnSpc>
                          <a:spcPct val="115000"/>
                        </a:lnSpc>
                        <a:spcBef>
                          <a:spcPts val="0"/>
                        </a:spcBef>
                        <a:spcAft>
                          <a:spcPts val="1000"/>
                        </a:spcAft>
                      </a:pPr>
                      <a:r>
                        <a:rPr lang="en-US" sz="1200" dirty="0" smtClean="0">
                          <a:solidFill>
                            <a:srgbClr val="92D050"/>
                          </a:solidFill>
                          <a:latin typeface="Times New Roman"/>
                          <a:ea typeface="Times New Roman"/>
                          <a:cs typeface="Times New Roman"/>
                        </a:rPr>
                        <a:t>  </a:t>
                      </a:r>
                      <a:r>
                        <a:rPr lang="vi-VN" sz="1200" dirty="0" smtClean="0">
                          <a:solidFill>
                            <a:srgbClr val="92D050"/>
                          </a:solidFill>
                          <a:latin typeface="Times New Roman"/>
                          <a:ea typeface="Times New Roman"/>
                          <a:cs typeface="Times New Roman"/>
                        </a:rPr>
                        <a:t>Inflexible</a:t>
                      </a:r>
                      <a:endParaRPr lang="en-US" sz="1200" dirty="0">
                        <a:solidFill>
                          <a:srgbClr val="92D050"/>
                        </a:solidFill>
                        <a:latin typeface="Times New Roman"/>
                        <a:ea typeface="Arial"/>
                        <a:cs typeface="Times New Roman"/>
                      </a:endParaRPr>
                    </a:p>
                  </a:txBody>
                  <a:tcPr marL="3921" marR="3921" marT="3921" marB="392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1000"/>
                        </a:spcAft>
                      </a:pPr>
                      <a:r>
                        <a:rPr lang="vi-VN" sz="1200">
                          <a:solidFill>
                            <a:srgbClr val="FFC000"/>
                          </a:solidFill>
                          <a:latin typeface="Times New Roman"/>
                          <a:ea typeface="Times New Roman"/>
                          <a:cs typeface="Times New Roman"/>
                        </a:rPr>
                        <a:t>Must Start On (MSO)</a:t>
                      </a:r>
                      <a:endParaRPr lang="en-US" sz="1200">
                        <a:solidFill>
                          <a:srgbClr val="FFC000"/>
                        </a:solidFill>
                        <a:latin typeface="Times New Roman"/>
                        <a:ea typeface="Arial"/>
                        <a:cs typeface="Times New Roman"/>
                      </a:endParaRPr>
                    </a:p>
                  </a:txBody>
                  <a:tcPr marL="3921" marR="3921" marT="3921" marB="39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1000"/>
                        </a:spcAft>
                      </a:pPr>
                      <a:r>
                        <a:rPr lang="vi-VN" sz="1200">
                          <a:latin typeface="Times New Roman"/>
                          <a:ea typeface="Times New Roman"/>
                          <a:cs typeface="Times New Roman"/>
                        </a:rPr>
                        <a:t>Project sẽ lên lịch cho 1 công việc bắt đầu vào 1 ngày nào đó. Sử dụng loại ràng buộc này để đảm bảo 1 công việc nào đó bắt đầu chính xác vào 1 ngày xác định.</a:t>
                      </a:r>
                      <a:endParaRPr lang="en-US" sz="1200">
                        <a:latin typeface="Times New Roman"/>
                        <a:ea typeface="Arial"/>
                        <a:cs typeface="Times New Roman"/>
                      </a:endParaRPr>
                    </a:p>
                  </a:txBody>
                  <a:tcPr marL="3921" marR="3921" marT="3921" marB="39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0993">
                <a:tc vMerge="1">
                  <a:txBody>
                    <a:bodyPr/>
                    <a:lstStyle/>
                    <a:p>
                      <a:endParaRPr lang="en-US"/>
                    </a:p>
                  </a:txBody>
                  <a:tcPr/>
                </a:tc>
                <a:tc>
                  <a:txBody>
                    <a:bodyPr/>
                    <a:lstStyle/>
                    <a:p>
                      <a:pPr marL="0" marR="0" algn="l">
                        <a:lnSpc>
                          <a:spcPct val="115000"/>
                        </a:lnSpc>
                        <a:spcBef>
                          <a:spcPts val="0"/>
                        </a:spcBef>
                        <a:spcAft>
                          <a:spcPts val="1000"/>
                        </a:spcAft>
                      </a:pPr>
                      <a:r>
                        <a:rPr lang="vi-VN" sz="1200" dirty="0">
                          <a:solidFill>
                            <a:srgbClr val="FFC000"/>
                          </a:solidFill>
                          <a:latin typeface="Times New Roman"/>
                          <a:ea typeface="Times New Roman"/>
                          <a:cs typeface="Times New Roman"/>
                        </a:rPr>
                        <a:t>Must Finish On (MFO)</a:t>
                      </a:r>
                      <a:endParaRPr lang="en-US" sz="1200" dirty="0">
                        <a:solidFill>
                          <a:srgbClr val="FFC000"/>
                        </a:solidFill>
                        <a:latin typeface="Times New Roman"/>
                        <a:ea typeface="Arial"/>
                        <a:cs typeface="Times New Roman"/>
                      </a:endParaRPr>
                    </a:p>
                  </a:txBody>
                  <a:tcPr marL="3921" marR="3921" marT="3921" marB="39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1000"/>
                        </a:spcAft>
                      </a:pPr>
                      <a:r>
                        <a:rPr lang="vi-VN" sz="1200" dirty="0">
                          <a:latin typeface="Times New Roman"/>
                          <a:ea typeface="Times New Roman"/>
                          <a:cs typeface="Times New Roman"/>
                        </a:rPr>
                        <a:t>Project sẽ lên lịch cho 1 công việc kết thúc vào 1 ngày chính xác nào đó.</a:t>
                      </a:r>
                      <a:endParaRPr lang="en-US" sz="1200" dirty="0">
                        <a:latin typeface="Times New Roman"/>
                        <a:ea typeface="Arial"/>
                        <a:cs typeface="Times New Roman"/>
                      </a:endParaRPr>
                    </a:p>
                  </a:txBody>
                  <a:tcPr marL="3921" marR="3921" marT="3921" marB="39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Tạo lịch làm việc mới</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75</a:t>
            </a:fld>
            <a:endParaRPr lang="en-US" dirty="0"/>
          </a:p>
        </p:txBody>
      </p:sp>
      <p:sp>
        <p:nvSpPr>
          <p:cNvPr id="3" name="Content Placeholder 2"/>
          <p:cNvSpPr>
            <a:spLocks noGrp="1"/>
          </p:cNvSpPr>
          <p:nvPr>
            <p:ph sz="quarter" idx="1"/>
          </p:nvPr>
        </p:nvSpPr>
        <p:spPr>
          <a:xfrm>
            <a:off x="304800" y="1066800"/>
            <a:ext cx="8229600" cy="2667000"/>
          </a:xfrm>
        </p:spPr>
        <p:txBody>
          <a:bodyPr>
            <a:normAutofit/>
          </a:bodyPr>
          <a:lstStyle/>
          <a:p>
            <a:r>
              <a:rPr lang="en-US" sz="2000" b="0" dirty="0" smtClean="0"/>
              <a:t> </a:t>
            </a:r>
            <a:r>
              <a:rPr lang="vi-VN" sz="2000" dirty="0" smtClean="0"/>
              <a:t>Giả sử bạn muốn công việc xảy ra không phụ thuộc vào thời gian làm việc của dự án (ví dụ có 1 công việc phải làm qua đêm…), bạn phải áp dụng Task Calendar.</a:t>
            </a:r>
            <a:endParaRPr lang="en-US" sz="2000" dirty="0" smtClean="0"/>
          </a:p>
          <a:p>
            <a:r>
              <a:rPr lang="vi-VN" sz="2000" dirty="0" smtClean="0"/>
              <a:t>Task Calendar cho phép chúng ta lên lịch làm việc cho mỗi công việc.</a:t>
            </a:r>
            <a:endParaRPr lang="en-US" sz="2000" dirty="0" smtClean="0"/>
          </a:p>
          <a:p>
            <a:r>
              <a:rPr lang="vi-VN" sz="2000" dirty="0" smtClean="0"/>
              <a:t>Mặc định, khi được tạo ra, các công việc  không gắn với 1 lịch làm việc nào cả.</a:t>
            </a:r>
            <a:endParaRPr lang="en-US" sz="2000" dirty="0" smtClean="0"/>
          </a:p>
          <a:p>
            <a:pPr>
              <a:buFont typeface="Wingdings" pitchFamily="2" charset="2"/>
              <a:buChar char="Ø"/>
            </a:pPr>
            <a:r>
              <a:rPr lang="en-US" sz="2000" dirty="0" err="1" smtClean="0"/>
              <a:t>Tại</a:t>
            </a:r>
            <a:r>
              <a:rPr lang="en-US" sz="2000" dirty="0" smtClean="0"/>
              <a:t> </a:t>
            </a:r>
            <a:r>
              <a:rPr lang="en-US" sz="2000" dirty="0" err="1" smtClean="0"/>
              <a:t>thẻ</a:t>
            </a:r>
            <a:r>
              <a:rPr lang="en-US" sz="2000" dirty="0" smtClean="0"/>
              <a:t> </a:t>
            </a:r>
            <a:r>
              <a:rPr lang="en-US" sz="2000" dirty="0" smtClean="0">
                <a:solidFill>
                  <a:srgbClr val="FFC000"/>
                </a:solidFill>
              </a:rPr>
              <a:t>Project</a:t>
            </a:r>
            <a:r>
              <a:rPr lang="en-US" sz="2000" dirty="0" smtClean="0"/>
              <a:t>, group </a:t>
            </a:r>
            <a:r>
              <a:rPr lang="en-US" sz="2000" dirty="0" smtClean="0">
                <a:solidFill>
                  <a:srgbClr val="FFC000"/>
                </a:solidFill>
              </a:rPr>
              <a:t>Properties</a:t>
            </a:r>
            <a:r>
              <a:rPr lang="en-US" sz="2000" dirty="0" smtClean="0"/>
              <a:t>, </a:t>
            </a:r>
            <a:r>
              <a:rPr lang="en-US" sz="2000" dirty="0" err="1" smtClean="0"/>
              <a:t>chọn</a:t>
            </a:r>
            <a:r>
              <a:rPr lang="en-US" sz="2000" dirty="0" smtClean="0"/>
              <a:t> </a:t>
            </a:r>
            <a:r>
              <a:rPr lang="en-US" sz="2000" dirty="0" smtClean="0">
                <a:solidFill>
                  <a:srgbClr val="FFC000"/>
                </a:solidFill>
              </a:rPr>
              <a:t>Change Working Time.</a:t>
            </a:r>
            <a:endParaRPr lang="en-US" sz="2000" dirty="0" smtClean="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pic>
        <p:nvPicPr>
          <p:cNvPr id="166914" name="Picture 2"/>
          <p:cNvPicPr>
            <a:picLocks noChangeAspect="1" noChangeArrowheads="1"/>
          </p:cNvPicPr>
          <p:nvPr/>
        </p:nvPicPr>
        <p:blipFill>
          <a:blip r:embed="rId3" cstate="print"/>
          <a:srcRect/>
          <a:stretch>
            <a:fillRect/>
          </a:stretch>
        </p:blipFill>
        <p:spPr bwMode="auto">
          <a:xfrm>
            <a:off x="685800" y="3886200"/>
            <a:ext cx="7304087" cy="12858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Tạo lịch làm việc mới</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76</a:t>
            </a:fld>
            <a:endParaRPr lang="en-US" dirty="0"/>
          </a:p>
        </p:txBody>
      </p:sp>
      <p:sp>
        <p:nvSpPr>
          <p:cNvPr id="3" name="Content Placeholder 2"/>
          <p:cNvSpPr>
            <a:spLocks noGrp="1"/>
          </p:cNvSpPr>
          <p:nvPr>
            <p:ph sz="quarter" idx="1"/>
          </p:nvPr>
        </p:nvSpPr>
        <p:spPr>
          <a:xfrm>
            <a:off x="228600" y="990600"/>
            <a:ext cx="8229600" cy="914400"/>
          </a:xfrm>
        </p:spPr>
        <p:txBody>
          <a:bodyPr>
            <a:normAutofit/>
          </a:bodyPr>
          <a:lstStyle/>
          <a:p>
            <a:pPr>
              <a:buFont typeface="Wingdings" pitchFamily="2" charset="2"/>
              <a:buChar char="Ø"/>
            </a:pPr>
            <a:r>
              <a:rPr lang="en-US" sz="2000" dirty="0" err="1" smtClean="0"/>
              <a:t>Trong</a:t>
            </a:r>
            <a:r>
              <a:rPr lang="en-US" sz="2000" dirty="0" smtClean="0"/>
              <a:t> </a:t>
            </a:r>
            <a:r>
              <a:rPr lang="en-US" sz="2000" dirty="0" err="1" smtClean="0"/>
              <a:t>cửa</a:t>
            </a:r>
            <a:r>
              <a:rPr lang="en-US" sz="2000" dirty="0" smtClean="0"/>
              <a:t> </a:t>
            </a:r>
            <a:r>
              <a:rPr lang="en-US" sz="2000" dirty="0" err="1" smtClean="0"/>
              <a:t>sổ</a:t>
            </a:r>
            <a:r>
              <a:rPr lang="en-US" sz="2000" dirty="0" smtClean="0"/>
              <a:t> </a:t>
            </a:r>
            <a:r>
              <a:rPr lang="en-US" sz="2000" dirty="0" smtClean="0">
                <a:solidFill>
                  <a:srgbClr val="FFC000"/>
                </a:solidFill>
              </a:rPr>
              <a:t>Change Working Time </a:t>
            </a:r>
            <a:r>
              <a:rPr lang="en-US" sz="2000" dirty="0" err="1" smtClean="0"/>
              <a:t>ta</a:t>
            </a:r>
            <a:r>
              <a:rPr lang="en-US" sz="2000" dirty="0" smtClean="0"/>
              <a:t> click button </a:t>
            </a:r>
            <a:r>
              <a:rPr lang="en-US" sz="2000" dirty="0" smtClean="0">
                <a:solidFill>
                  <a:srgbClr val="FFC000"/>
                </a:solidFill>
              </a:rPr>
              <a:t>Create New Calendar</a:t>
            </a:r>
            <a:r>
              <a:rPr lang="en-US" sz="2000" dirty="0" smtClean="0"/>
              <a:t>. </a:t>
            </a:r>
            <a:r>
              <a:rPr lang="en-US" sz="2000" dirty="0" err="1" smtClean="0"/>
              <a:t>Hộp</a:t>
            </a:r>
            <a:r>
              <a:rPr lang="en-US" sz="2000" dirty="0" smtClean="0"/>
              <a:t> </a:t>
            </a:r>
            <a:r>
              <a:rPr lang="en-US" sz="2000" dirty="0" err="1" smtClean="0"/>
              <a:t>thoại</a:t>
            </a:r>
            <a:r>
              <a:rPr lang="en-US" sz="2000" dirty="0" smtClean="0"/>
              <a:t> </a:t>
            </a:r>
            <a:r>
              <a:rPr lang="en-US" sz="2000" dirty="0" smtClean="0">
                <a:solidFill>
                  <a:srgbClr val="FFC000"/>
                </a:solidFill>
              </a:rPr>
              <a:t>Create New Base Calendar </a:t>
            </a:r>
            <a:r>
              <a:rPr lang="en-US" sz="2000" dirty="0" err="1" smtClean="0"/>
              <a:t>xuất</a:t>
            </a:r>
            <a:r>
              <a:rPr lang="en-US" sz="2000" dirty="0" smtClean="0"/>
              <a:t> </a:t>
            </a:r>
            <a:r>
              <a:rPr lang="en-US" sz="2000" dirty="0" err="1" smtClean="0"/>
              <a:t>hiện</a:t>
            </a:r>
            <a:r>
              <a:rPr lang="en-US" sz="2000" dirty="0" smtClean="0"/>
              <a:t>.</a:t>
            </a:r>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p:cNvPicPr/>
          <p:nvPr/>
        </p:nvPicPr>
        <p:blipFill>
          <a:blip r:embed="rId3" cstate="print"/>
          <a:srcRect/>
          <a:stretch>
            <a:fillRect/>
          </a:stretch>
        </p:blipFill>
        <p:spPr bwMode="auto">
          <a:xfrm>
            <a:off x="4419600" y="2209800"/>
            <a:ext cx="3333750" cy="1428750"/>
          </a:xfrm>
          <a:prstGeom prst="rect">
            <a:avLst/>
          </a:prstGeom>
          <a:noFill/>
          <a:ln w="9525">
            <a:noFill/>
            <a:miter lim="800000"/>
            <a:headEnd/>
            <a:tailEnd/>
          </a:ln>
        </p:spPr>
      </p:pic>
      <p:pic>
        <p:nvPicPr>
          <p:cNvPr id="167938" name="Picture 2"/>
          <p:cNvPicPr>
            <a:picLocks noChangeAspect="1" noChangeArrowheads="1"/>
          </p:cNvPicPr>
          <p:nvPr/>
        </p:nvPicPr>
        <p:blipFill>
          <a:blip r:embed="rId4" cstate="print"/>
          <a:srcRect/>
          <a:stretch>
            <a:fillRect/>
          </a:stretch>
        </p:blipFill>
        <p:spPr bwMode="auto">
          <a:xfrm>
            <a:off x="685800" y="1828800"/>
            <a:ext cx="3429000" cy="2667000"/>
          </a:xfrm>
          <a:prstGeom prst="rect">
            <a:avLst/>
          </a:prstGeom>
          <a:noFill/>
          <a:ln w="9525">
            <a:noFill/>
            <a:miter lim="800000"/>
            <a:headEnd/>
            <a:tailEnd/>
          </a:ln>
          <a:effectLst/>
        </p:spPr>
      </p:pic>
      <p:sp>
        <p:nvSpPr>
          <p:cNvPr id="11" name="TextBox 10"/>
          <p:cNvSpPr txBox="1"/>
          <p:nvPr/>
        </p:nvSpPr>
        <p:spPr>
          <a:xfrm>
            <a:off x="457200" y="4953000"/>
            <a:ext cx="7696200" cy="923330"/>
          </a:xfrm>
          <a:prstGeom prst="rect">
            <a:avLst/>
          </a:prstGeom>
          <a:noFill/>
        </p:spPr>
        <p:txBody>
          <a:bodyPr wrap="square" rtlCol="0">
            <a:spAutoFit/>
          </a:bodyPr>
          <a:lstStyle/>
          <a:p>
            <a:r>
              <a:rPr lang="vi-VN" dirty="0" smtClean="0"/>
              <a:t>Chọn </a:t>
            </a:r>
            <a:r>
              <a:rPr lang="vi-VN" dirty="0" smtClean="0">
                <a:solidFill>
                  <a:srgbClr val="FFC000"/>
                </a:solidFill>
              </a:rPr>
              <a:t>Create new base calendar </a:t>
            </a:r>
            <a:r>
              <a:rPr lang="vi-VN" dirty="0" smtClean="0"/>
              <a:t>nếu bạn muốn tạo ra 1 lịch hoàn toàn mới (không kế thừa từ lịch có sẵn nào), hoặc </a:t>
            </a:r>
            <a:r>
              <a:rPr lang="vi-VN" dirty="0" smtClean="0">
                <a:solidFill>
                  <a:srgbClr val="FFC000"/>
                </a:solidFill>
              </a:rPr>
              <a:t>Make a copy of [tên lịch sẳn có] </a:t>
            </a:r>
            <a:r>
              <a:rPr lang="vi-VN" dirty="0" smtClean="0"/>
              <a:t>để kế thừa từ lịch đó.</a:t>
            </a:r>
            <a:endParaRPr lang="en-US"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Tạo lịch làm việc mới</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77</a:t>
            </a:fld>
            <a:endParaRPr lang="en-US" dirty="0"/>
          </a:p>
        </p:txBody>
      </p:sp>
      <p:sp>
        <p:nvSpPr>
          <p:cNvPr id="3" name="Content Placeholder 2"/>
          <p:cNvSpPr>
            <a:spLocks noGrp="1"/>
          </p:cNvSpPr>
          <p:nvPr>
            <p:ph sz="quarter" idx="1"/>
          </p:nvPr>
        </p:nvSpPr>
        <p:spPr>
          <a:xfrm>
            <a:off x="304800" y="1066800"/>
            <a:ext cx="8229600" cy="685800"/>
          </a:xfrm>
        </p:spPr>
        <p:txBody>
          <a:bodyPr>
            <a:normAutofit lnSpcReduction="10000"/>
          </a:bodyPr>
          <a:lstStyle/>
          <a:p>
            <a:r>
              <a:rPr lang="en-US" sz="2000" b="0" dirty="0" smtClean="0"/>
              <a:t> </a:t>
            </a:r>
            <a:r>
              <a:rPr lang="en-US" sz="2000" dirty="0" err="1" smtClean="0"/>
              <a:t>Thẻ</a:t>
            </a:r>
            <a:r>
              <a:rPr lang="en-US" sz="2000" dirty="0" smtClean="0"/>
              <a:t> </a:t>
            </a:r>
            <a:r>
              <a:rPr lang="vi-VN" sz="2000" dirty="0" smtClean="0">
                <a:solidFill>
                  <a:srgbClr val="FFC000"/>
                </a:solidFill>
              </a:rPr>
              <a:t>Work week</a:t>
            </a:r>
            <a:r>
              <a:rPr lang="vi-VN" sz="2000" b="1" dirty="0" smtClean="0"/>
              <a:t> </a:t>
            </a:r>
            <a:r>
              <a:rPr lang="vi-VN" sz="2000" dirty="0" smtClean="0"/>
              <a:t> cho phép bạn chỉnh sửa giờ làm việc (hoặc không làm việc) của các thứ trong tuần.</a:t>
            </a:r>
            <a:endParaRPr lang="en-US" sz="2000" dirty="0" smtClean="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pic>
        <p:nvPicPr>
          <p:cNvPr id="168962" name="Picture 2"/>
          <p:cNvPicPr>
            <a:picLocks noChangeAspect="1" noChangeArrowheads="1"/>
          </p:cNvPicPr>
          <p:nvPr/>
        </p:nvPicPr>
        <p:blipFill>
          <a:blip r:embed="rId3" cstate="print"/>
          <a:srcRect/>
          <a:stretch>
            <a:fillRect/>
          </a:stretch>
        </p:blipFill>
        <p:spPr bwMode="auto">
          <a:xfrm>
            <a:off x="685800" y="1752600"/>
            <a:ext cx="4267200" cy="4267200"/>
          </a:xfrm>
          <a:prstGeom prst="rect">
            <a:avLst/>
          </a:prstGeom>
          <a:noFill/>
          <a:ln w="9525">
            <a:noFill/>
            <a:miter lim="800000"/>
            <a:headEnd/>
            <a:tailEnd/>
          </a:ln>
          <a:effectLst/>
        </p:spPr>
      </p:pic>
      <p:pic>
        <p:nvPicPr>
          <p:cNvPr id="9" name="Picture 8"/>
          <p:cNvPicPr/>
          <p:nvPr/>
        </p:nvPicPr>
        <p:blipFill>
          <a:blip r:embed="rId4" cstate="print"/>
          <a:srcRect/>
          <a:stretch>
            <a:fillRect/>
          </a:stretch>
        </p:blipFill>
        <p:spPr bwMode="auto">
          <a:xfrm>
            <a:off x="5181600" y="2209800"/>
            <a:ext cx="3429000" cy="2762250"/>
          </a:xfrm>
          <a:prstGeom prst="rect">
            <a:avLst/>
          </a:prstGeom>
          <a:noFill/>
          <a:ln w="9525">
            <a:noFill/>
            <a:miter lim="800000"/>
            <a:headEnd/>
            <a:tailEnd/>
          </a:ln>
        </p:spPr>
      </p:pic>
      <p:sp>
        <p:nvSpPr>
          <p:cNvPr id="10" name="TextBox 9"/>
          <p:cNvSpPr txBox="1"/>
          <p:nvPr/>
        </p:nvSpPr>
        <p:spPr>
          <a:xfrm>
            <a:off x="228600" y="6096000"/>
            <a:ext cx="8763000" cy="369332"/>
          </a:xfrm>
          <a:prstGeom prst="rect">
            <a:avLst/>
          </a:prstGeom>
          <a:noFill/>
        </p:spPr>
        <p:txBody>
          <a:bodyPr wrap="square" rtlCol="0">
            <a:spAutoFit/>
          </a:bodyPr>
          <a:lstStyle/>
          <a:p>
            <a:r>
              <a:rPr lang="en-US" dirty="0" err="1" smtClean="0"/>
              <a:t>Sau</a:t>
            </a:r>
            <a:r>
              <a:rPr lang="en-US" dirty="0" smtClean="0"/>
              <a:t> </a:t>
            </a:r>
            <a:r>
              <a:rPr lang="en-US" dirty="0" err="1" smtClean="0"/>
              <a:t>khi</a:t>
            </a:r>
            <a:r>
              <a:rPr lang="en-US" dirty="0" smtClean="0"/>
              <a:t> </a:t>
            </a:r>
            <a:r>
              <a:rPr lang="en-US" dirty="0" err="1" smtClean="0"/>
              <a:t>tạo</a:t>
            </a:r>
            <a:r>
              <a:rPr lang="en-US" dirty="0" smtClean="0"/>
              <a:t> </a:t>
            </a:r>
            <a:r>
              <a:rPr lang="en-US" dirty="0" err="1" smtClean="0"/>
              <a:t>lịch</a:t>
            </a:r>
            <a:r>
              <a:rPr lang="en-US" dirty="0" smtClean="0"/>
              <a:t> </a:t>
            </a:r>
            <a:r>
              <a:rPr lang="en-US" dirty="0" err="1" smtClean="0"/>
              <a:t>xong</a:t>
            </a:r>
            <a:r>
              <a:rPr lang="en-US" dirty="0" smtClean="0"/>
              <a:t>, </a:t>
            </a:r>
            <a:r>
              <a:rPr lang="en-US" dirty="0" err="1" smtClean="0"/>
              <a:t>bạn</a:t>
            </a:r>
            <a:r>
              <a:rPr lang="en-US" dirty="0" smtClean="0"/>
              <a:t> </a:t>
            </a:r>
            <a:r>
              <a:rPr lang="en-US" dirty="0" err="1" smtClean="0"/>
              <a:t>có</a:t>
            </a:r>
            <a:r>
              <a:rPr lang="en-US" dirty="0" smtClean="0"/>
              <a:t> </a:t>
            </a:r>
            <a:r>
              <a:rPr lang="en-US" dirty="0" err="1" smtClean="0"/>
              <a:t>thể</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chúng</a:t>
            </a:r>
            <a:r>
              <a:rPr lang="en-US" dirty="0" smtClean="0"/>
              <a:t> </a:t>
            </a:r>
            <a:r>
              <a:rPr lang="en-US" dirty="0" err="1" smtClean="0"/>
              <a:t>trong</a:t>
            </a:r>
            <a:r>
              <a:rPr lang="en-US" dirty="0" smtClean="0"/>
              <a:t> </a:t>
            </a:r>
            <a:r>
              <a:rPr lang="en-US" dirty="0" err="1" smtClean="0"/>
              <a:t>khi</a:t>
            </a:r>
            <a:r>
              <a:rPr lang="en-US" dirty="0" smtClean="0"/>
              <a:t> </a:t>
            </a:r>
            <a:r>
              <a:rPr lang="en-US" dirty="0" err="1" smtClean="0"/>
              <a:t>thiết</a:t>
            </a:r>
            <a:r>
              <a:rPr lang="en-US" dirty="0" smtClean="0"/>
              <a:t> </a:t>
            </a:r>
            <a:r>
              <a:rPr lang="en-US" dirty="0" err="1" smtClean="0"/>
              <a:t>lập</a:t>
            </a:r>
            <a:r>
              <a:rPr lang="en-US" dirty="0" smtClean="0"/>
              <a:t> </a:t>
            </a:r>
            <a:r>
              <a:rPr lang="en-US" dirty="0" err="1" smtClean="0"/>
              <a:t>các</a:t>
            </a:r>
            <a:r>
              <a:rPr lang="en-US" dirty="0" smtClean="0"/>
              <a:t> </a:t>
            </a:r>
            <a:r>
              <a:rPr lang="en-US" dirty="0" err="1" smtClean="0"/>
              <a:t>thông</a:t>
            </a:r>
            <a:r>
              <a:rPr lang="en-US" dirty="0" smtClean="0"/>
              <a:t> tin task</a:t>
            </a:r>
            <a:endParaRPr lang="en-US"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Import Outlook Task</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78</a:t>
            </a:fld>
            <a:endParaRPr lang="en-US" dirty="0"/>
          </a:p>
        </p:txBody>
      </p:sp>
      <p:sp>
        <p:nvSpPr>
          <p:cNvPr id="3" name="Content Placeholder 2"/>
          <p:cNvSpPr>
            <a:spLocks noGrp="1"/>
          </p:cNvSpPr>
          <p:nvPr>
            <p:ph sz="quarter" idx="1"/>
          </p:nvPr>
        </p:nvSpPr>
        <p:spPr>
          <a:xfrm>
            <a:off x="304800" y="1066800"/>
            <a:ext cx="8229600" cy="1828800"/>
          </a:xfrm>
        </p:spPr>
        <p:txBody>
          <a:bodyPr>
            <a:normAutofit/>
          </a:bodyPr>
          <a:lstStyle/>
          <a:p>
            <a:pPr>
              <a:buFont typeface="Wingdings" pitchFamily="2" charset="2"/>
              <a:buChar char="v"/>
            </a:pPr>
            <a:r>
              <a:rPr lang="en-US" sz="2000" b="0" dirty="0" smtClean="0"/>
              <a:t> </a:t>
            </a:r>
            <a:r>
              <a:rPr lang="vi-VN" sz="2000" dirty="0" smtClean="0"/>
              <a:t>Khi đang quản lí dự án, có những lúc bạn dùng những ứng dụng khác để quản lí các thông tin trong dự án của mình. Một ví dụ cụ thể là bạn lưu các thông tin trong OutLook và tải các thông tin từ Outlook vào dự án.</a:t>
            </a:r>
            <a:endParaRPr lang="en-US" sz="2000" dirty="0" smtClean="0"/>
          </a:p>
          <a:p>
            <a:pPr>
              <a:buFont typeface="Wingdings" pitchFamily="2" charset="2"/>
              <a:buChar char="v"/>
            </a:pPr>
            <a:r>
              <a:rPr lang="en-US" sz="2000" dirty="0" err="1" smtClean="0"/>
              <a:t>Bạn</a:t>
            </a:r>
            <a:r>
              <a:rPr lang="en-US" sz="2000" dirty="0" smtClean="0"/>
              <a:t> </a:t>
            </a:r>
            <a:r>
              <a:rPr lang="en-US" sz="2000" dirty="0" err="1" smtClean="0"/>
              <a:t>có</a:t>
            </a:r>
            <a:r>
              <a:rPr lang="en-US" sz="2000" dirty="0" smtClean="0"/>
              <a:t> </a:t>
            </a:r>
            <a:r>
              <a:rPr lang="en-US" sz="2000" dirty="0" err="1" smtClean="0"/>
              <a:t>thể</a:t>
            </a:r>
            <a:r>
              <a:rPr lang="en-US" sz="2000" dirty="0" smtClean="0"/>
              <a:t> </a:t>
            </a:r>
            <a:r>
              <a:rPr lang="en-US" sz="2000" dirty="0" err="1" smtClean="0"/>
              <a:t>thực</a:t>
            </a:r>
            <a:r>
              <a:rPr lang="en-US" sz="2000" dirty="0" smtClean="0"/>
              <a:t> </a:t>
            </a:r>
            <a:r>
              <a:rPr lang="en-US" sz="2000" dirty="0" err="1" smtClean="0"/>
              <a:t>hiện</a:t>
            </a:r>
            <a:r>
              <a:rPr lang="en-US" sz="2000" dirty="0" smtClean="0"/>
              <a:t> </a:t>
            </a:r>
            <a:r>
              <a:rPr lang="en-US" sz="2000" dirty="0" err="1" smtClean="0"/>
              <a:t>chức</a:t>
            </a:r>
            <a:r>
              <a:rPr lang="en-US" sz="2000" dirty="0" smtClean="0"/>
              <a:t> </a:t>
            </a:r>
            <a:r>
              <a:rPr lang="en-US" sz="2000" dirty="0" err="1" smtClean="0"/>
              <a:t>năng</a:t>
            </a:r>
            <a:r>
              <a:rPr lang="en-US" sz="2000" dirty="0" smtClean="0"/>
              <a:t> </a:t>
            </a:r>
            <a:r>
              <a:rPr lang="en-US" sz="2000" dirty="0" err="1" smtClean="0"/>
              <a:t>này</a:t>
            </a:r>
            <a:r>
              <a:rPr lang="en-US" sz="2000" dirty="0" smtClean="0"/>
              <a:t> </a:t>
            </a:r>
            <a:r>
              <a:rPr lang="en-US" sz="2000" dirty="0" err="1" smtClean="0"/>
              <a:t>tại</a:t>
            </a:r>
            <a:r>
              <a:rPr lang="en-US" sz="2000" dirty="0" smtClean="0"/>
              <a:t> </a:t>
            </a:r>
            <a:r>
              <a:rPr lang="en-US" sz="2000" dirty="0" err="1" smtClean="0"/>
              <a:t>thẻ</a:t>
            </a:r>
            <a:r>
              <a:rPr lang="en-US" sz="2000" dirty="0" smtClean="0"/>
              <a:t> </a:t>
            </a:r>
            <a:r>
              <a:rPr lang="en-US" sz="2000" dirty="0" smtClean="0">
                <a:solidFill>
                  <a:srgbClr val="FFC000"/>
                </a:solidFill>
              </a:rPr>
              <a:t>Task</a:t>
            </a:r>
            <a:r>
              <a:rPr lang="en-US" sz="2000" dirty="0" smtClean="0"/>
              <a:t>, group </a:t>
            </a:r>
            <a:r>
              <a:rPr lang="en-US" sz="2000" dirty="0" smtClean="0">
                <a:solidFill>
                  <a:srgbClr val="FFC000"/>
                </a:solidFill>
              </a:rPr>
              <a:t>Insert</a:t>
            </a:r>
            <a:r>
              <a:rPr lang="en-US" sz="2000" dirty="0" smtClean="0"/>
              <a:t>, list </a:t>
            </a:r>
            <a:r>
              <a:rPr lang="en-US" sz="2000" dirty="0" smtClean="0">
                <a:solidFill>
                  <a:srgbClr val="FFC000"/>
                </a:solidFill>
              </a:rPr>
              <a:t>Task</a:t>
            </a:r>
            <a:r>
              <a:rPr lang="en-US" sz="2000" dirty="0" smtClean="0"/>
              <a:t>, </a:t>
            </a:r>
            <a:r>
              <a:rPr lang="en-US" sz="2000" dirty="0" err="1" smtClean="0"/>
              <a:t>mục</a:t>
            </a:r>
            <a:r>
              <a:rPr lang="en-US" sz="2000" dirty="0" smtClean="0"/>
              <a:t> </a:t>
            </a:r>
            <a:r>
              <a:rPr lang="en-US" sz="2000" dirty="0" smtClean="0">
                <a:solidFill>
                  <a:srgbClr val="FFC000"/>
                </a:solidFill>
              </a:rPr>
              <a:t>Import Outlook Task</a:t>
            </a:r>
            <a:r>
              <a:rPr lang="en-US" sz="2000" dirty="0" smtClean="0"/>
              <a:t>.</a:t>
            </a:r>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pic>
        <p:nvPicPr>
          <p:cNvPr id="2050" name="Picture 2"/>
          <p:cNvPicPr>
            <a:picLocks noChangeAspect="1" noChangeArrowheads="1"/>
          </p:cNvPicPr>
          <p:nvPr/>
        </p:nvPicPr>
        <p:blipFill>
          <a:blip r:embed="rId3" cstate="print"/>
          <a:srcRect/>
          <a:stretch>
            <a:fillRect/>
          </a:stretch>
        </p:blipFill>
        <p:spPr bwMode="auto">
          <a:xfrm>
            <a:off x="381000" y="3048000"/>
            <a:ext cx="8229600" cy="26193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Import Outlook Task</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79</a:t>
            </a:fld>
            <a:endParaRPr lang="en-US" dirty="0"/>
          </a:p>
        </p:txBody>
      </p:sp>
      <p:sp>
        <p:nvSpPr>
          <p:cNvPr id="3" name="Content Placeholder 2"/>
          <p:cNvSpPr>
            <a:spLocks noGrp="1"/>
          </p:cNvSpPr>
          <p:nvPr>
            <p:ph sz="quarter" idx="1"/>
          </p:nvPr>
        </p:nvSpPr>
        <p:spPr>
          <a:xfrm>
            <a:off x="304800" y="1066800"/>
            <a:ext cx="8229600" cy="838200"/>
          </a:xfrm>
        </p:spPr>
        <p:txBody>
          <a:bodyPr>
            <a:noAutofit/>
          </a:bodyPr>
          <a:lstStyle/>
          <a:p>
            <a:pPr>
              <a:buFont typeface="Wingdings" pitchFamily="2" charset="2"/>
              <a:buChar char="v"/>
            </a:pPr>
            <a:r>
              <a:rPr lang="en-US" sz="2400" b="0" dirty="0" smtClean="0"/>
              <a:t> M</a:t>
            </a:r>
            <a:r>
              <a:rPr lang="vi-VN" sz="2400" dirty="0" smtClean="0"/>
              <a:t>uốn dùng </a:t>
            </a:r>
            <a:r>
              <a:rPr lang="en-US" sz="2400" dirty="0" smtClean="0"/>
              <a:t>T</a:t>
            </a:r>
            <a:r>
              <a:rPr lang="vi-VN" sz="2400" dirty="0" smtClean="0"/>
              <a:t>ask </a:t>
            </a:r>
            <a:r>
              <a:rPr lang="en-US" sz="2400" dirty="0" err="1" smtClean="0"/>
              <a:t>nào</a:t>
            </a:r>
            <a:r>
              <a:rPr lang="en-US" sz="2400" dirty="0" smtClean="0"/>
              <a:t> </a:t>
            </a:r>
            <a:r>
              <a:rPr lang="en-US" sz="2400" dirty="0" err="1" smtClean="0"/>
              <a:t>bạn</a:t>
            </a:r>
            <a:r>
              <a:rPr lang="en-US" sz="2400" dirty="0" smtClean="0"/>
              <a:t> </a:t>
            </a:r>
            <a:r>
              <a:rPr lang="vi-VN" sz="2400" dirty="0" smtClean="0"/>
              <a:t>chỉ cần </a:t>
            </a:r>
            <a:r>
              <a:rPr lang="en-US" sz="2400" dirty="0" err="1" smtClean="0"/>
              <a:t>đánh</a:t>
            </a:r>
            <a:r>
              <a:rPr lang="en-US" sz="2400" dirty="0" smtClean="0"/>
              <a:t> </a:t>
            </a:r>
            <a:r>
              <a:rPr lang="en-US" sz="2400" dirty="0" err="1" smtClean="0"/>
              <a:t>dấu</a:t>
            </a:r>
            <a:r>
              <a:rPr lang="en-US" sz="2400" dirty="0" smtClean="0"/>
              <a:t> </a:t>
            </a:r>
            <a:r>
              <a:rPr lang="en-US" sz="2400" dirty="0" err="1" smtClean="0"/>
              <a:t>vào</a:t>
            </a:r>
            <a:r>
              <a:rPr lang="en-US" sz="2400" dirty="0" smtClean="0"/>
              <a:t> ô check </a:t>
            </a:r>
            <a:r>
              <a:rPr lang="vi-VN" sz="2400" dirty="0" smtClean="0"/>
              <a:t>và nhấn </a:t>
            </a:r>
            <a:r>
              <a:rPr lang="en-US" sz="2400" dirty="0" smtClean="0">
                <a:solidFill>
                  <a:srgbClr val="FFC000"/>
                </a:solidFill>
              </a:rPr>
              <a:t>OK</a:t>
            </a:r>
            <a:r>
              <a:rPr lang="vi-VN" sz="2400" dirty="0" smtClean="0"/>
              <a:t> khi chọn xong.</a:t>
            </a:r>
            <a:endParaRPr lang="en-US" sz="2400" dirty="0" smtClean="0"/>
          </a:p>
          <a:p>
            <a:pPr>
              <a:buFont typeface="Wingdings" pitchFamily="2" charset="2"/>
              <a:buChar char="v"/>
            </a:pPr>
            <a:endParaRPr lang="en-US" sz="2400" dirty="0" smtClean="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p:cNvPicPr/>
          <p:nvPr/>
        </p:nvPicPr>
        <p:blipFill>
          <a:blip r:embed="rId3" cstate="print"/>
          <a:srcRect/>
          <a:stretch>
            <a:fillRect/>
          </a:stretch>
        </p:blipFill>
        <p:spPr bwMode="auto">
          <a:xfrm>
            <a:off x="1600200" y="2057400"/>
            <a:ext cx="5323840" cy="3657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Microsoft Project 2010</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8</a:t>
            </a:fld>
            <a:endParaRPr lang="en-US" dirty="0"/>
          </a:p>
        </p:txBody>
      </p:sp>
      <p:pic>
        <p:nvPicPr>
          <p:cNvPr id="2050" name="Picture 2"/>
          <p:cNvPicPr>
            <a:picLocks noGrp="1" noChangeAspect="1" noChangeArrowheads="1"/>
          </p:cNvPicPr>
          <p:nvPr>
            <p:ph sz="quarter" idx="1"/>
          </p:nvPr>
        </p:nvPicPr>
        <p:blipFill>
          <a:blip r:embed="rId2" cstate="print"/>
          <a:srcRect/>
          <a:stretch>
            <a:fillRect/>
          </a:stretch>
        </p:blipFill>
        <p:spPr bwMode="auto">
          <a:xfrm>
            <a:off x="304800" y="1524000"/>
            <a:ext cx="8229600" cy="4343400"/>
          </a:xfrm>
          <a:prstGeom prst="rect">
            <a:avLst/>
          </a:prstGeom>
          <a:noFill/>
          <a:ln w="9525">
            <a:noFill/>
            <a:miter lim="800000"/>
            <a:headEnd/>
            <a:tailEnd/>
          </a:ln>
          <a:effectLst/>
        </p:spPr>
      </p:pic>
      <p:pic>
        <p:nvPicPr>
          <p:cNvPr id="5" name="Picture 43" descr="087"/>
          <p:cNvPicPr>
            <a:picLocks noChangeAspect="1" noChangeArrowheads="1"/>
          </p:cNvPicPr>
          <p:nvPr/>
        </p:nvPicPr>
        <p:blipFill>
          <a:blip r:embed="rId3"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4800" y="990600"/>
            <a:ext cx="1600200" cy="461665"/>
          </a:xfrm>
          <a:prstGeom prst="rect">
            <a:avLst/>
          </a:prstGeom>
          <a:noFill/>
        </p:spPr>
        <p:txBody>
          <a:bodyPr wrap="square" rtlCol="0">
            <a:spAutoFit/>
          </a:bodyPr>
          <a:lstStyle/>
          <a:p>
            <a:r>
              <a:rPr lang="en-US" sz="2400" dirty="0" smtClean="0"/>
              <a:t>Cài đặt:</a:t>
            </a:r>
            <a:endParaRPr lang="en-US" sz="2400" dirty="0"/>
          </a:p>
        </p:txBody>
      </p:sp>
      <p:sp>
        <p:nvSpPr>
          <p:cNvPr id="10" name="TextBox 9"/>
          <p:cNvSpPr txBox="1"/>
          <p:nvPr/>
        </p:nvSpPr>
        <p:spPr>
          <a:xfrm>
            <a:off x="228600" y="6019800"/>
            <a:ext cx="8763000" cy="400110"/>
          </a:xfrm>
          <a:prstGeom prst="rect">
            <a:avLst/>
          </a:prstGeom>
          <a:noFill/>
        </p:spPr>
        <p:txBody>
          <a:bodyPr wrap="square" rtlCol="0">
            <a:spAutoFit/>
          </a:bodyPr>
          <a:lstStyle/>
          <a:p>
            <a:r>
              <a:rPr lang="en-US" sz="2000" dirty="0" smtClean="0"/>
              <a:t>Chạy file cài đặt sẽ xuất hiện giao diện như trên và thực hiện như hình vẽ.</a:t>
            </a:r>
            <a:endParaRPr lang="en-US" sz="2000"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Import Outlook Task</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80</a:t>
            </a:fld>
            <a:endParaRPr lang="en-US" dirty="0"/>
          </a:p>
        </p:txBody>
      </p:sp>
      <p:sp>
        <p:nvSpPr>
          <p:cNvPr id="3" name="Content Placeholder 2"/>
          <p:cNvSpPr>
            <a:spLocks noGrp="1"/>
          </p:cNvSpPr>
          <p:nvPr>
            <p:ph sz="quarter" idx="1"/>
          </p:nvPr>
        </p:nvSpPr>
        <p:spPr>
          <a:xfrm>
            <a:off x="304800" y="1066800"/>
            <a:ext cx="8229600" cy="838200"/>
          </a:xfrm>
        </p:spPr>
        <p:txBody>
          <a:bodyPr>
            <a:noAutofit/>
          </a:bodyPr>
          <a:lstStyle/>
          <a:p>
            <a:pPr>
              <a:buFont typeface="Wingdings" pitchFamily="2" charset="2"/>
              <a:buChar char="v"/>
            </a:pPr>
            <a:r>
              <a:rPr lang="en-US" sz="2400" b="0" dirty="0" smtClean="0"/>
              <a:t> </a:t>
            </a:r>
            <a:r>
              <a:rPr lang="en-US" sz="2400" b="0" dirty="0" err="1" smtClean="0"/>
              <a:t>Chương</a:t>
            </a:r>
            <a:r>
              <a:rPr lang="en-US" sz="2400" b="0" dirty="0" smtClean="0"/>
              <a:t> </a:t>
            </a:r>
            <a:r>
              <a:rPr lang="en-US" sz="2400" b="0" dirty="0" err="1" smtClean="0"/>
              <a:t>trình</a:t>
            </a:r>
            <a:r>
              <a:rPr lang="en-US" sz="2400" b="0" dirty="0" smtClean="0"/>
              <a:t> </a:t>
            </a:r>
            <a:r>
              <a:rPr lang="vi-VN" sz="2400" dirty="0" smtClean="0"/>
              <a:t>sẽ tự động thêm vào các thông tin mà ta </a:t>
            </a:r>
            <a:r>
              <a:rPr lang="en-US" sz="2400" dirty="0" err="1" smtClean="0"/>
              <a:t>lựa</a:t>
            </a:r>
            <a:r>
              <a:rPr lang="en-US" sz="2400" dirty="0" smtClean="0"/>
              <a:t> </a:t>
            </a:r>
            <a:r>
              <a:rPr lang="en-US" sz="2400" dirty="0" err="1" smtClean="0"/>
              <a:t>chọn</a:t>
            </a:r>
            <a:r>
              <a:rPr lang="en-US" sz="2400" dirty="0" smtClean="0"/>
              <a:t> </a:t>
            </a:r>
            <a:r>
              <a:rPr lang="en-US" sz="2400" dirty="0" err="1" smtClean="0"/>
              <a:t>vào</a:t>
            </a:r>
            <a:r>
              <a:rPr lang="en-US" sz="2400" dirty="0" smtClean="0"/>
              <a:t> </a:t>
            </a:r>
            <a:r>
              <a:rPr lang="en-US" sz="2400" dirty="0" err="1" smtClean="0"/>
              <a:t>trong</a:t>
            </a:r>
            <a:r>
              <a:rPr lang="en-US" sz="2400" dirty="0" smtClean="0"/>
              <a:t> </a:t>
            </a:r>
            <a:r>
              <a:rPr lang="en-US" sz="2400" dirty="0" err="1" smtClean="0"/>
              <a:t>dự</a:t>
            </a:r>
            <a:r>
              <a:rPr lang="en-US" sz="2400" dirty="0" smtClean="0"/>
              <a:t> </a:t>
            </a:r>
            <a:r>
              <a:rPr lang="en-US" sz="2400" dirty="0" err="1" smtClean="0"/>
              <a:t>án</a:t>
            </a:r>
            <a:r>
              <a:rPr lang="en-US" sz="2400" dirty="0" smtClean="0"/>
              <a:t>.</a:t>
            </a:r>
          </a:p>
          <a:p>
            <a:pPr>
              <a:buFont typeface="Wingdings" pitchFamily="2" charset="2"/>
              <a:buChar char="v"/>
            </a:pPr>
            <a:endParaRPr lang="en-US" sz="2400" dirty="0" smtClean="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3" cstate="print"/>
          <a:srcRect/>
          <a:stretch>
            <a:fillRect/>
          </a:stretch>
        </p:blipFill>
        <p:spPr bwMode="auto">
          <a:xfrm>
            <a:off x="609600" y="2133600"/>
            <a:ext cx="8001000" cy="33909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2"/>
          <p:cNvSpPr>
            <a:spLocks noGrp="1"/>
          </p:cNvSpPr>
          <p:nvPr>
            <p:ph type="title"/>
          </p:nvPr>
        </p:nvSpPr>
        <p:spPr>
          <a:xfrm>
            <a:off x="838200" y="304800"/>
            <a:ext cx="7696200" cy="563563"/>
          </a:xfrm>
        </p:spPr>
        <p:txBody>
          <a:bodyPr>
            <a:normAutofit fontScale="90000"/>
          </a:bodyPr>
          <a:lstStyle/>
          <a:p>
            <a:pPr eaLnBrk="1" hangingPunct="1"/>
            <a:r>
              <a:rPr lang="en-US" sz="3200" b="1" dirty="0" err="1" smtClean="0">
                <a:solidFill>
                  <a:schemeClr val="tx1"/>
                </a:solidFill>
                <a:latin typeface="Verdana" pitchFamily="34" charset="0"/>
              </a:rPr>
              <a:t>Nội</a:t>
            </a:r>
            <a:r>
              <a:rPr lang="en-US" sz="3200" b="1" dirty="0" smtClean="0">
                <a:solidFill>
                  <a:schemeClr val="tx1"/>
                </a:solidFill>
                <a:latin typeface="Verdana" pitchFamily="34" charset="0"/>
              </a:rPr>
              <a:t> Dung</a:t>
            </a:r>
          </a:p>
        </p:txBody>
      </p:sp>
      <p:sp>
        <p:nvSpPr>
          <p:cNvPr id="4" name="Slide Number Placeholder 3"/>
          <p:cNvSpPr>
            <a:spLocks noGrp="1"/>
          </p:cNvSpPr>
          <p:nvPr>
            <p:ph type="sldNum" sz="quarter" idx="12"/>
          </p:nvPr>
        </p:nvSpPr>
        <p:spPr>
          <a:xfrm>
            <a:off x="7924800" y="6356350"/>
            <a:ext cx="762000" cy="365125"/>
          </a:xfrm>
          <a:prstGeom prst="rect">
            <a:avLst/>
          </a:prstGeom>
        </p:spPr>
        <p:txBody>
          <a:bodyPr/>
          <a:lstStyle/>
          <a:p>
            <a:pPr>
              <a:defRPr/>
            </a:pPr>
            <a:fld id="{1665C6FB-F253-4C83-B578-80150CDC81C4}" type="slidenum">
              <a:rPr lang="en-US"/>
              <a:pPr>
                <a:defRPr/>
              </a:pPr>
              <a:t>81</a:t>
            </a:fld>
            <a:endParaRPr lang="en-US"/>
          </a:p>
        </p:txBody>
      </p:sp>
      <p:sp>
        <p:nvSpPr>
          <p:cNvPr id="5" name="AutoShape 4"/>
          <p:cNvSpPr>
            <a:spLocks noChangeArrowheads="1"/>
          </p:cNvSpPr>
          <p:nvPr/>
        </p:nvSpPr>
        <p:spPr bwMode="ltGray">
          <a:xfrm rot="5400000">
            <a:off x="-2421733" y="12461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fontAlgn="auto">
              <a:spcBef>
                <a:spcPts val="0"/>
              </a:spcBef>
              <a:spcAft>
                <a:spcPts val="0"/>
              </a:spcAft>
              <a:defRPr/>
            </a:pPr>
            <a:endParaRPr lang="en-US"/>
          </a:p>
        </p:txBody>
      </p:sp>
      <p:sp>
        <p:nvSpPr>
          <p:cNvPr id="6" name="AutoShape 5"/>
          <p:cNvSpPr>
            <a:spLocks noChangeArrowheads="1"/>
          </p:cNvSpPr>
          <p:nvPr/>
        </p:nvSpPr>
        <p:spPr bwMode="ltGray">
          <a:xfrm rot="5400000" flipH="1">
            <a:off x="-2016125" y="1651794"/>
            <a:ext cx="4032250" cy="3929063"/>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fontAlgn="auto">
              <a:spcBef>
                <a:spcPts val="0"/>
              </a:spcBef>
              <a:spcAft>
                <a:spcPts val="0"/>
              </a:spcAft>
              <a:defRPr/>
            </a:pPr>
            <a:endParaRPr lang="en-US"/>
          </a:p>
        </p:txBody>
      </p:sp>
      <p:sp>
        <p:nvSpPr>
          <p:cNvPr id="14345" name="AutoShape 6"/>
          <p:cNvSpPr>
            <a:spLocks noChangeArrowheads="1"/>
          </p:cNvSpPr>
          <p:nvPr/>
        </p:nvSpPr>
        <p:spPr bwMode="gray">
          <a:xfrm>
            <a:off x="1441450" y="5435600"/>
            <a:ext cx="3740150" cy="508000"/>
          </a:xfrm>
          <a:prstGeom prst="roundRect">
            <a:avLst>
              <a:gd name="adj" fmla="val 50000"/>
            </a:avLst>
          </a:prstGeom>
          <a:noFill/>
          <a:ln w="28575" algn="ctr">
            <a:solidFill>
              <a:schemeClr val="bg2"/>
            </a:solidFill>
            <a:round/>
            <a:headEnd/>
            <a:tailEnd/>
          </a:ln>
        </p:spPr>
        <p:txBody>
          <a:bodyPr wrap="none" anchor="ctr"/>
          <a:lstStyle/>
          <a:p>
            <a:pPr eaLnBrk="0" hangingPunct="0"/>
            <a:r>
              <a:rPr lang="en-US" sz="2400" b="1" dirty="0" err="1" smtClean="0">
                <a:latin typeface="Constantia" pitchFamily="18" charset="0"/>
              </a:rPr>
              <a:t>Chia</a:t>
            </a:r>
            <a:r>
              <a:rPr lang="en-US" sz="2400" b="1" dirty="0" smtClean="0">
                <a:latin typeface="Constantia" pitchFamily="18" charset="0"/>
              </a:rPr>
              <a:t> </a:t>
            </a:r>
            <a:r>
              <a:rPr lang="en-US" sz="2400" b="1" dirty="0" err="1" smtClean="0">
                <a:latin typeface="Constantia" pitchFamily="18" charset="0"/>
              </a:rPr>
              <a:t>sẽ</a:t>
            </a:r>
            <a:r>
              <a:rPr lang="en-US" sz="2400" b="1" dirty="0" smtClean="0">
                <a:latin typeface="Constantia" pitchFamily="18" charset="0"/>
              </a:rPr>
              <a:t> </a:t>
            </a:r>
            <a:r>
              <a:rPr lang="en-US" sz="2400" b="1" dirty="0" err="1" smtClean="0">
                <a:latin typeface="Constantia" pitchFamily="18" charset="0"/>
              </a:rPr>
              <a:t>thông</a:t>
            </a:r>
            <a:r>
              <a:rPr lang="en-US" sz="2400" b="1" dirty="0" smtClean="0">
                <a:latin typeface="Constantia" pitchFamily="18" charset="0"/>
              </a:rPr>
              <a:t> tin </a:t>
            </a:r>
            <a:r>
              <a:rPr lang="en-US" sz="2400" b="1" dirty="0" err="1" smtClean="0">
                <a:latin typeface="Constantia" pitchFamily="18" charset="0"/>
              </a:rPr>
              <a:t>dự</a:t>
            </a:r>
            <a:r>
              <a:rPr lang="en-US" sz="2400" b="1" dirty="0" smtClean="0">
                <a:latin typeface="Constantia" pitchFamily="18" charset="0"/>
              </a:rPr>
              <a:t> </a:t>
            </a:r>
            <a:r>
              <a:rPr lang="en-US" sz="2400" b="1" dirty="0" err="1" smtClean="0">
                <a:latin typeface="Constantia" pitchFamily="18" charset="0"/>
              </a:rPr>
              <a:t>án</a:t>
            </a:r>
            <a:endParaRPr lang="en-US" sz="2400" b="1" dirty="0">
              <a:latin typeface="Constantia" pitchFamily="18" charset="0"/>
            </a:endParaRPr>
          </a:p>
        </p:txBody>
      </p:sp>
      <p:sp>
        <p:nvSpPr>
          <p:cNvPr id="14346" name="AutoShape 7"/>
          <p:cNvSpPr>
            <a:spLocks noChangeArrowheads="1"/>
          </p:cNvSpPr>
          <p:nvPr/>
        </p:nvSpPr>
        <p:spPr bwMode="gray">
          <a:xfrm>
            <a:off x="2432050" y="3886200"/>
            <a:ext cx="4502150" cy="508000"/>
          </a:xfrm>
          <a:prstGeom prst="roundRect">
            <a:avLst>
              <a:gd name="adj" fmla="val 50000"/>
            </a:avLst>
          </a:prstGeom>
          <a:noFill/>
          <a:ln w="28575" algn="ctr">
            <a:solidFill>
              <a:schemeClr val="bg2"/>
            </a:solidFill>
            <a:round/>
            <a:headEnd/>
            <a:tailEnd/>
          </a:ln>
        </p:spPr>
        <p:txBody>
          <a:bodyPr wrap="none" anchor="ctr"/>
          <a:lstStyle/>
          <a:p>
            <a:pPr eaLnBrk="0" hangingPunct="0"/>
            <a:r>
              <a:rPr lang="en-US" sz="2400" b="1" dirty="0" err="1" smtClean="0">
                <a:latin typeface="Constantia" pitchFamily="18" charset="0"/>
              </a:rPr>
              <a:t>Làm</a:t>
            </a:r>
            <a:r>
              <a:rPr lang="en-US" sz="2400" b="1" dirty="0" smtClean="0">
                <a:latin typeface="Constantia" pitchFamily="18" charset="0"/>
              </a:rPr>
              <a:t> </a:t>
            </a:r>
            <a:r>
              <a:rPr lang="en-US" sz="2400" b="1" dirty="0" err="1" smtClean="0">
                <a:latin typeface="Constantia" pitchFamily="18" charset="0"/>
              </a:rPr>
              <a:t>việc</a:t>
            </a:r>
            <a:r>
              <a:rPr lang="en-US" sz="2400" b="1" dirty="0" smtClean="0">
                <a:latin typeface="Constantia" pitchFamily="18" charset="0"/>
              </a:rPr>
              <a:t> </a:t>
            </a:r>
            <a:r>
              <a:rPr lang="en-US" sz="2400" b="1" dirty="0" err="1" smtClean="0">
                <a:latin typeface="Constantia" pitchFamily="18" charset="0"/>
              </a:rPr>
              <a:t>với</a:t>
            </a:r>
            <a:r>
              <a:rPr lang="en-US" sz="2400" b="1" dirty="0" smtClean="0">
                <a:latin typeface="Constantia" pitchFamily="18" charset="0"/>
              </a:rPr>
              <a:t> </a:t>
            </a:r>
            <a:r>
              <a:rPr lang="en-US" sz="2400" b="1" dirty="0" err="1" smtClean="0">
                <a:latin typeface="Constantia" pitchFamily="18" charset="0"/>
              </a:rPr>
              <a:t>công</a:t>
            </a:r>
            <a:r>
              <a:rPr lang="en-US" sz="2400" b="1" dirty="0" smtClean="0">
                <a:latin typeface="Constantia" pitchFamily="18" charset="0"/>
              </a:rPr>
              <a:t> </a:t>
            </a:r>
            <a:r>
              <a:rPr lang="en-US" sz="2400" b="1" dirty="0" err="1" smtClean="0">
                <a:latin typeface="Constantia" pitchFamily="18" charset="0"/>
              </a:rPr>
              <a:t>việc</a:t>
            </a:r>
            <a:r>
              <a:rPr lang="en-US" sz="2400" b="1" dirty="0" smtClean="0">
                <a:latin typeface="Constantia" pitchFamily="18" charset="0"/>
              </a:rPr>
              <a:t> (Task)</a:t>
            </a:r>
            <a:endParaRPr lang="en-US" sz="2400" b="1" dirty="0">
              <a:latin typeface="Constantia" pitchFamily="18" charset="0"/>
            </a:endParaRPr>
          </a:p>
        </p:txBody>
      </p:sp>
      <p:sp>
        <p:nvSpPr>
          <p:cNvPr id="14347" name="AutoShape 8"/>
          <p:cNvSpPr>
            <a:spLocks noChangeArrowheads="1"/>
          </p:cNvSpPr>
          <p:nvPr/>
        </p:nvSpPr>
        <p:spPr bwMode="gray">
          <a:xfrm>
            <a:off x="2438400" y="2997200"/>
            <a:ext cx="5257800" cy="508000"/>
          </a:xfrm>
          <a:prstGeom prst="roundRect">
            <a:avLst>
              <a:gd name="adj" fmla="val 50000"/>
            </a:avLst>
          </a:prstGeom>
          <a:noFill/>
          <a:ln w="28575" algn="ctr">
            <a:solidFill>
              <a:schemeClr val="bg2"/>
            </a:solidFill>
            <a:round/>
            <a:headEnd/>
            <a:tailEnd/>
          </a:ln>
        </p:spPr>
        <p:txBody>
          <a:bodyPr wrap="none" anchor="ctr"/>
          <a:lstStyle/>
          <a:p>
            <a:pPr eaLnBrk="0" hangingPunct="0"/>
            <a:r>
              <a:rPr lang="en-US" sz="2400" b="1" dirty="0" err="1" smtClean="0">
                <a:latin typeface="Constantia" pitchFamily="18" charset="0"/>
              </a:rPr>
              <a:t>Làm</a:t>
            </a:r>
            <a:r>
              <a:rPr lang="en-US" sz="2400" b="1" dirty="0" smtClean="0">
                <a:latin typeface="Constantia" pitchFamily="18" charset="0"/>
              </a:rPr>
              <a:t> </a:t>
            </a:r>
            <a:r>
              <a:rPr lang="en-US" sz="2400" b="1" dirty="0" err="1" smtClean="0">
                <a:latin typeface="Constantia" pitchFamily="18" charset="0"/>
              </a:rPr>
              <a:t>việc</a:t>
            </a:r>
            <a:r>
              <a:rPr lang="en-US" sz="2400" b="1" dirty="0" smtClean="0">
                <a:latin typeface="Constantia" pitchFamily="18" charset="0"/>
              </a:rPr>
              <a:t> </a:t>
            </a:r>
            <a:r>
              <a:rPr lang="en-US" sz="2400" b="1" dirty="0" err="1" smtClean="0">
                <a:latin typeface="Constantia" pitchFamily="18" charset="0"/>
              </a:rPr>
              <a:t>với</a:t>
            </a:r>
            <a:r>
              <a:rPr lang="en-US" sz="2400" b="1" dirty="0" smtClean="0">
                <a:latin typeface="Constantia" pitchFamily="18" charset="0"/>
              </a:rPr>
              <a:t> </a:t>
            </a:r>
            <a:r>
              <a:rPr lang="en-US" sz="2400" b="1" dirty="0" err="1" smtClean="0">
                <a:latin typeface="Constantia" pitchFamily="18" charset="0"/>
              </a:rPr>
              <a:t>tài</a:t>
            </a:r>
            <a:r>
              <a:rPr lang="en-US" sz="2400" b="1" dirty="0" smtClean="0">
                <a:latin typeface="Constantia" pitchFamily="18" charset="0"/>
              </a:rPr>
              <a:t> </a:t>
            </a:r>
            <a:r>
              <a:rPr lang="en-US" sz="2400" b="1" dirty="0" err="1" smtClean="0">
                <a:latin typeface="Constantia" pitchFamily="18" charset="0"/>
              </a:rPr>
              <a:t>nguyên</a:t>
            </a:r>
            <a:r>
              <a:rPr lang="en-US" sz="2400" b="1" dirty="0" smtClean="0">
                <a:latin typeface="Constantia" pitchFamily="18" charset="0"/>
              </a:rPr>
              <a:t>(Resource)</a:t>
            </a:r>
            <a:endParaRPr lang="en-US" sz="2400" b="1" dirty="0">
              <a:latin typeface="Constantia" pitchFamily="18" charset="0"/>
            </a:endParaRPr>
          </a:p>
        </p:txBody>
      </p:sp>
      <p:sp>
        <p:nvSpPr>
          <p:cNvPr id="14348" name="AutoShape 9"/>
          <p:cNvSpPr>
            <a:spLocks noChangeArrowheads="1"/>
          </p:cNvSpPr>
          <p:nvPr/>
        </p:nvSpPr>
        <p:spPr bwMode="gray">
          <a:xfrm>
            <a:off x="2133600" y="2103438"/>
            <a:ext cx="2667000" cy="563562"/>
          </a:xfrm>
          <a:prstGeom prst="roundRect">
            <a:avLst>
              <a:gd name="adj" fmla="val 50000"/>
            </a:avLst>
          </a:prstGeom>
          <a:noFill/>
          <a:ln w="28575" algn="ctr">
            <a:solidFill>
              <a:schemeClr val="bg2"/>
            </a:solidFill>
            <a:round/>
            <a:headEnd/>
            <a:tailEnd/>
          </a:ln>
        </p:spPr>
        <p:txBody>
          <a:bodyPr wrap="none" anchor="ctr"/>
          <a:lstStyle/>
          <a:p>
            <a:pPr eaLnBrk="0" hangingPunct="0"/>
            <a:r>
              <a:rPr lang="en-US" sz="2400" b="1" dirty="0" err="1" smtClean="0">
                <a:latin typeface="Constantia" pitchFamily="18" charset="0"/>
              </a:rPr>
              <a:t>Tạo</a:t>
            </a:r>
            <a:r>
              <a:rPr lang="en-US" sz="2400" b="1" dirty="0" smtClean="0">
                <a:latin typeface="Constantia" pitchFamily="18" charset="0"/>
              </a:rPr>
              <a:t> </a:t>
            </a:r>
            <a:r>
              <a:rPr lang="en-US" sz="2400" b="1" dirty="0" err="1" smtClean="0">
                <a:latin typeface="Constantia" pitchFamily="18" charset="0"/>
              </a:rPr>
              <a:t>mới</a:t>
            </a:r>
            <a:r>
              <a:rPr lang="en-US" sz="2400" b="1" dirty="0" smtClean="0">
                <a:latin typeface="Constantia" pitchFamily="18" charset="0"/>
              </a:rPr>
              <a:t> </a:t>
            </a:r>
            <a:r>
              <a:rPr lang="en-US" sz="2400" b="1" dirty="0" err="1" smtClean="0">
                <a:latin typeface="Constantia" pitchFamily="18" charset="0"/>
              </a:rPr>
              <a:t>dự</a:t>
            </a:r>
            <a:r>
              <a:rPr lang="en-US" sz="2400" b="1" dirty="0" smtClean="0">
                <a:latin typeface="Constantia" pitchFamily="18" charset="0"/>
              </a:rPr>
              <a:t> </a:t>
            </a:r>
            <a:r>
              <a:rPr lang="en-US" sz="2400" b="1" dirty="0" err="1" smtClean="0">
                <a:latin typeface="Constantia" pitchFamily="18" charset="0"/>
              </a:rPr>
              <a:t>án</a:t>
            </a:r>
            <a:endParaRPr lang="en-US" sz="2400" b="1" dirty="0">
              <a:latin typeface="Constantia" pitchFamily="18" charset="0"/>
            </a:endParaRPr>
          </a:p>
        </p:txBody>
      </p:sp>
      <p:sp>
        <p:nvSpPr>
          <p:cNvPr id="14349" name="AutoShape 10"/>
          <p:cNvSpPr>
            <a:spLocks noChangeArrowheads="1"/>
          </p:cNvSpPr>
          <p:nvPr/>
        </p:nvSpPr>
        <p:spPr bwMode="gray">
          <a:xfrm>
            <a:off x="1460500" y="1371600"/>
            <a:ext cx="5473700" cy="495300"/>
          </a:xfrm>
          <a:prstGeom prst="roundRect">
            <a:avLst>
              <a:gd name="adj" fmla="val 50000"/>
            </a:avLst>
          </a:prstGeom>
          <a:noFill/>
          <a:ln w="28575" algn="ctr">
            <a:solidFill>
              <a:schemeClr val="bg2"/>
            </a:solidFill>
            <a:round/>
            <a:headEnd/>
            <a:tailEnd/>
          </a:ln>
        </p:spPr>
        <p:txBody>
          <a:bodyPr wrap="none" anchor="ctr"/>
          <a:lstStyle/>
          <a:p>
            <a:pPr eaLnBrk="0" hangingPunct="0"/>
            <a:r>
              <a:rPr lang="en-US" sz="2400" b="1" dirty="0" err="1" smtClean="0">
                <a:latin typeface="Constantia" pitchFamily="18" charset="0"/>
              </a:rPr>
              <a:t>Tổng</a:t>
            </a:r>
            <a:r>
              <a:rPr lang="en-US" sz="2400" b="1" dirty="0" smtClean="0">
                <a:latin typeface="Constantia" pitchFamily="18" charset="0"/>
              </a:rPr>
              <a:t> </a:t>
            </a:r>
            <a:r>
              <a:rPr lang="en-US" sz="2400" b="1" dirty="0" err="1" smtClean="0">
                <a:latin typeface="Constantia" pitchFamily="18" charset="0"/>
              </a:rPr>
              <a:t>quan</a:t>
            </a:r>
            <a:r>
              <a:rPr lang="en-US" sz="2400" b="1" dirty="0" smtClean="0">
                <a:latin typeface="Constantia" pitchFamily="18" charset="0"/>
              </a:rPr>
              <a:t> </a:t>
            </a:r>
            <a:r>
              <a:rPr lang="en-US" sz="2400" b="1" dirty="0" err="1" smtClean="0">
                <a:latin typeface="Constantia" pitchFamily="18" charset="0"/>
              </a:rPr>
              <a:t>về</a:t>
            </a:r>
            <a:r>
              <a:rPr lang="en-US" sz="2400" b="1" dirty="0" smtClean="0">
                <a:latin typeface="Constantia" pitchFamily="18" charset="0"/>
              </a:rPr>
              <a:t> Microsoft Project 2010</a:t>
            </a:r>
            <a:endParaRPr lang="en-US" sz="2400" b="1" dirty="0">
              <a:latin typeface="Constantia" pitchFamily="18" charset="0"/>
            </a:endParaRPr>
          </a:p>
        </p:txBody>
      </p:sp>
      <p:grpSp>
        <p:nvGrpSpPr>
          <p:cNvPr id="2" name="Group 11"/>
          <p:cNvGrpSpPr>
            <a:grpSpLocks/>
          </p:cNvGrpSpPr>
          <p:nvPr/>
        </p:nvGrpSpPr>
        <p:grpSpPr bwMode="auto">
          <a:xfrm>
            <a:off x="1143000" y="1460500"/>
            <a:ext cx="381000" cy="381000"/>
            <a:chOff x="2078" y="1680"/>
            <a:chExt cx="1615" cy="1615"/>
          </a:xfrm>
        </p:grpSpPr>
        <p:sp>
          <p:nvSpPr>
            <p:cNvPr id="14380" name="Oval 12"/>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en-US">
                <a:latin typeface="Constantia" pitchFamily="18" charset="0"/>
              </a:endParaRPr>
            </a:p>
          </p:txBody>
        </p:sp>
        <p:sp>
          <p:nvSpPr>
            <p:cNvPr id="14381" name="Oval 13"/>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en-US">
                <a:latin typeface="Constantia" pitchFamily="18" charset="0"/>
              </a:endParaRPr>
            </a:p>
          </p:txBody>
        </p:sp>
        <p:sp>
          <p:nvSpPr>
            <p:cNvPr id="15" name="Oval 14"/>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fontAlgn="auto">
                <a:spcBef>
                  <a:spcPts val="0"/>
                </a:spcBef>
                <a:spcAft>
                  <a:spcPts val="0"/>
                </a:spcAft>
                <a:defRPr/>
              </a:pPr>
              <a:endParaRPr lang="en-US">
                <a:latin typeface="+mn-lt"/>
                <a:cs typeface="+mn-cs"/>
              </a:endParaRPr>
            </a:p>
          </p:txBody>
        </p:sp>
        <p:sp>
          <p:nvSpPr>
            <p:cNvPr id="14383" name="Oval 15"/>
            <p:cNvSpPr>
              <a:spLocks noChangeArrowheads="1"/>
            </p:cNvSpPr>
            <p:nvPr/>
          </p:nvSpPr>
          <p:spPr bwMode="gray">
            <a:xfrm>
              <a:off x="2254" y="1856"/>
              <a:ext cx="1262" cy="1264"/>
            </a:xfrm>
            <a:prstGeom prst="ellipse">
              <a:avLst/>
            </a:prstGeom>
            <a:gradFill rotWithShape="1">
              <a:gsLst>
                <a:gs pos="0">
                  <a:srgbClr val="000000"/>
                </a:gs>
                <a:gs pos="100000">
                  <a:srgbClr val="FFCC00"/>
                </a:gs>
              </a:gsLst>
              <a:lin ang="2700000" scaled="1"/>
            </a:gradFill>
            <a:ln w="38100" algn="ctr">
              <a:noFill/>
              <a:round/>
              <a:headEnd/>
              <a:tailEnd/>
            </a:ln>
          </p:spPr>
          <p:txBody>
            <a:bodyPr wrap="none" anchor="ctr">
              <a:spAutoFit/>
            </a:bodyPr>
            <a:lstStyle/>
            <a:p>
              <a:endParaRPr lang="en-US">
                <a:latin typeface="Constantia" pitchFamily="18" charset="0"/>
              </a:endParaRPr>
            </a:p>
          </p:txBody>
        </p:sp>
        <p:sp>
          <p:nvSpPr>
            <p:cNvPr id="17" name="Oval 16"/>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fontAlgn="auto">
                <a:spcBef>
                  <a:spcPts val="0"/>
                </a:spcBef>
                <a:spcAft>
                  <a:spcPts val="0"/>
                </a:spcAft>
                <a:defRPr/>
              </a:pPr>
              <a:endParaRPr lang="en-US">
                <a:latin typeface="+mn-lt"/>
                <a:cs typeface="+mn-cs"/>
              </a:endParaRPr>
            </a:p>
          </p:txBody>
        </p:sp>
        <p:sp>
          <p:nvSpPr>
            <p:cNvPr id="14385" name="Oval 17"/>
            <p:cNvSpPr>
              <a:spLocks noChangeArrowheads="1"/>
            </p:cNvSpPr>
            <p:nvPr/>
          </p:nvSpPr>
          <p:spPr bwMode="gray">
            <a:xfrm>
              <a:off x="2337" y="1939"/>
              <a:ext cx="1096" cy="1098"/>
            </a:xfrm>
            <a:prstGeom prst="ellipse">
              <a:avLst/>
            </a:prstGeom>
            <a:gradFill rotWithShape="1">
              <a:gsLst>
                <a:gs pos="0">
                  <a:srgbClr val="FFCC00"/>
                </a:gs>
                <a:gs pos="100000">
                  <a:srgbClr val="7C6300"/>
                </a:gs>
              </a:gsLst>
              <a:lin ang="2700000" scaled="1"/>
            </a:gradFill>
            <a:ln w="38100" algn="ctr">
              <a:noFill/>
              <a:round/>
              <a:headEnd/>
              <a:tailEnd/>
            </a:ln>
          </p:spPr>
          <p:txBody>
            <a:bodyPr anchor="ctr">
              <a:spAutoFit/>
            </a:bodyPr>
            <a:lstStyle/>
            <a:p>
              <a:endParaRPr lang="en-US">
                <a:latin typeface="Constantia" pitchFamily="18" charset="0"/>
              </a:endParaRPr>
            </a:p>
          </p:txBody>
        </p:sp>
      </p:grpSp>
      <p:grpSp>
        <p:nvGrpSpPr>
          <p:cNvPr id="3" name="Group 18"/>
          <p:cNvGrpSpPr>
            <a:grpSpLocks/>
          </p:cNvGrpSpPr>
          <p:nvPr/>
        </p:nvGrpSpPr>
        <p:grpSpPr bwMode="auto">
          <a:xfrm>
            <a:off x="1828800" y="2209800"/>
            <a:ext cx="381000" cy="381000"/>
            <a:chOff x="2078" y="1680"/>
            <a:chExt cx="1615" cy="1615"/>
          </a:xfrm>
        </p:grpSpPr>
        <p:sp>
          <p:nvSpPr>
            <p:cNvPr id="14374" name="Oval 19"/>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en-US">
                <a:latin typeface="Constantia" pitchFamily="18" charset="0"/>
              </a:endParaRPr>
            </a:p>
          </p:txBody>
        </p:sp>
        <p:sp>
          <p:nvSpPr>
            <p:cNvPr id="14375" name="Oval 20"/>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en-US">
                <a:latin typeface="Constantia" pitchFamily="18" charset="0"/>
              </a:endParaRPr>
            </a:p>
          </p:txBody>
        </p:sp>
        <p:sp>
          <p:nvSpPr>
            <p:cNvPr id="22" name="Oval 21"/>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fontAlgn="auto">
                <a:spcBef>
                  <a:spcPts val="0"/>
                </a:spcBef>
                <a:spcAft>
                  <a:spcPts val="0"/>
                </a:spcAft>
                <a:defRPr/>
              </a:pPr>
              <a:endParaRPr lang="en-US">
                <a:latin typeface="+mn-lt"/>
                <a:cs typeface="+mn-cs"/>
              </a:endParaRPr>
            </a:p>
          </p:txBody>
        </p:sp>
        <p:sp>
          <p:nvSpPr>
            <p:cNvPr id="14377" name="Oval 22"/>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w="38100" algn="ctr">
              <a:noFill/>
              <a:round/>
              <a:headEnd/>
              <a:tailEnd/>
            </a:ln>
          </p:spPr>
          <p:txBody>
            <a:bodyPr wrap="none" anchor="ctr">
              <a:spAutoFit/>
            </a:bodyPr>
            <a:lstStyle/>
            <a:p>
              <a:endParaRPr lang="en-US">
                <a:latin typeface="Constantia" pitchFamily="18" charset="0"/>
              </a:endParaRPr>
            </a:p>
          </p:txBody>
        </p:sp>
        <p:sp>
          <p:nvSpPr>
            <p:cNvPr id="24" name="Oval 23"/>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fontAlgn="auto">
                <a:spcBef>
                  <a:spcPts val="0"/>
                </a:spcBef>
                <a:spcAft>
                  <a:spcPts val="0"/>
                </a:spcAft>
                <a:defRPr/>
              </a:pPr>
              <a:endParaRPr lang="en-US">
                <a:latin typeface="+mn-lt"/>
                <a:cs typeface="+mn-cs"/>
              </a:endParaRPr>
            </a:p>
          </p:txBody>
        </p:sp>
        <p:sp>
          <p:nvSpPr>
            <p:cNvPr id="14379" name="Oval 24"/>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w="38100" algn="ctr">
              <a:noFill/>
              <a:round/>
              <a:headEnd/>
              <a:tailEnd/>
            </a:ln>
          </p:spPr>
          <p:txBody>
            <a:bodyPr anchor="ctr">
              <a:spAutoFit/>
            </a:bodyPr>
            <a:lstStyle/>
            <a:p>
              <a:endParaRPr lang="en-US">
                <a:latin typeface="Constantia" pitchFamily="18" charset="0"/>
              </a:endParaRPr>
            </a:p>
          </p:txBody>
        </p:sp>
      </p:grpSp>
      <p:grpSp>
        <p:nvGrpSpPr>
          <p:cNvPr id="7" name="Group 25"/>
          <p:cNvGrpSpPr>
            <a:grpSpLocks/>
          </p:cNvGrpSpPr>
          <p:nvPr/>
        </p:nvGrpSpPr>
        <p:grpSpPr bwMode="auto">
          <a:xfrm>
            <a:off x="2133600" y="3073400"/>
            <a:ext cx="381000" cy="381000"/>
            <a:chOff x="2078" y="1680"/>
            <a:chExt cx="1615" cy="1615"/>
          </a:xfrm>
        </p:grpSpPr>
        <p:sp>
          <p:nvSpPr>
            <p:cNvPr id="14368" name="Oval 26"/>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en-US">
                <a:latin typeface="Constantia" pitchFamily="18" charset="0"/>
              </a:endParaRPr>
            </a:p>
          </p:txBody>
        </p:sp>
        <p:sp>
          <p:nvSpPr>
            <p:cNvPr id="14369" name="Oval 27"/>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en-US">
                <a:latin typeface="Constantia" pitchFamily="18" charset="0"/>
              </a:endParaRPr>
            </a:p>
          </p:txBody>
        </p:sp>
        <p:sp>
          <p:nvSpPr>
            <p:cNvPr id="29" name="Oval 28"/>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fontAlgn="auto">
                <a:spcBef>
                  <a:spcPts val="0"/>
                </a:spcBef>
                <a:spcAft>
                  <a:spcPts val="0"/>
                </a:spcAft>
                <a:defRPr/>
              </a:pPr>
              <a:endParaRPr lang="en-US">
                <a:latin typeface="+mn-lt"/>
                <a:cs typeface="+mn-cs"/>
              </a:endParaRPr>
            </a:p>
          </p:txBody>
        </p:sp>
        <p:sp>
          <p:nvSpPr>
            <p:cNvPr id="14371" name="Oval 29"/>
            <p:cNvSpPr>
              <a:spLocks noChangeArrowheads="1"/>
            </p:cNvSpPr>
            <p:nvPr/>
          </p:nvSpPr>
          <p:spPr bwMode="gray">
            <a:xfrm>
              <a:off x="2254" y="1856"/>
              <a:ext cx="1262" cy="1264"/>
            </a:xfrm>
            <a:prstGeom prst="ellipse">
              <a:avLst/>
            </a:prstGeom>
            <a:gradFill rotWithShape="1">
              <a:gsLst>
                <a:gs pos="0">
                  <a:srgbClr val="21B3E1"/>
                </a:gs>
                <a:gs pos="100000">
                  <a:srgbClr val="0F5368"/>
                </a:gs>
              </a:gsLst>
              <a:lin ang="5400000" scaled="1"/>
            </a:gradFill>
            <a:ln w="38100" algn="ctr">
              <a:noFill/>
              <a:round/>
              <a:headEnd/>
              <a:tailEnd/>
            </a:ln>
          </p:spPr>
          <p:txBody>
            <a:bodyPr wrap="none" anchor="ctr">
              <a:spAutoFit/>
            </a:bodyPr>
            <a:lstStyle/>
            <a:p>
              <a:endParaRPr lang="en-US">
                <a:latin typeface="Constantia" pitchFamily="18" charset="0"/>
              </a:endParaRPr>
            </a:p>
          </p:txBody>
        </p:sp>
        <p:sp>
          <p:nvSpPr>
            <p:cNvPr id="31" name="Oval 30"/>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fontAlgn="auto">
                <a:spcBef>
                  <a:spcPts val="0"/>
                </a:spcBef>
                <a:spcAft>
                  <a:spcPts val="0"/>
                </a:spcAft>
                <a:defRPr/>
              </a:pPr>
              <a:endParaRPr lang="en-US">
                <a:latin typeface="+mn-lt"/>
                <a:cs typeface="+mn-cs"/>
              </a:endParaRPr>
            </a:p>
          </p:txBody>
        </p:sp>
        <p:sp>
          <p:nvSpPr>
            <p:cNvPr id="14373" name="Oval 31"/>
            <p:cNvSpPr>
              <a:spLocks noChangeArrowheads="1"/>
            </p:cNvSpPr>
            <p:nvPr/>
          </p:nvSpPr>
          <p:spPr bwMode="gray">
            <a:xfrm>
              <a:off x="2337" y="1939"/>
              <a:ext cx="1096" cy="1098"/>
            </a:xfrm>
            <a:prstGeom prst="ellipse">
              <a:avLst/>
            </a:prstGeom>
            <a:solidFill>
              <a:srgbClr val="FF0000"/>
            </a:solidFill>
            <a:ln w="38100" algn="ctr">
              <a:noFill/>
              <a:round/>
              <a:headEnd/>
              <a:tailEnd/>
            </a:ln>
          </p:spPr>
          <p:txBody>
            <a:bodyPr anchor="ctr">
              <a:spAutoFit/>
            </a:bodyPr>
            <a:lstStyle/>
            <a:p>
              <a:endParaRPr lang="en-US">
                <a:latin typeface="Constantia" pitchFamily="18" charset="0"/>
              </a:endParaRPr>
            </a:p>
          </p:txBody>
        </p:sp>
      </p:grpSp>
      <p:grpSp>
        <p:nvGrpSpPr>
          <p:cNvPr id="8" name="Group 32"/>
          <p:cNvGrpSpPr>
            <a:grpSpLocks/>
          </p:cNvGrpSpPr>
          <p:nvPr/>
        </p:nvGrpSpPr>
        <p:grpSpPr bwMode="auto">
          <a:xfrm>
            <a:off x="2133600" y="3987800"/>
            <a:ext cx="381000" cy="381000"/>
            <a:chOff x="2078" y="1680"/>
            <a:chExt cx="1615" cy="1615"/>
          </a:xfrm>
        </p:grpSpPr>
        <p:sp>
          <p:nvSpPr>
            <p:cNvPr id="14362" name="Oval 33"/>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en-US">
                <a:latin typeface="Constantia" pitchFamily="18" charset="0"/>
              </a:endParaRPr>
            </a:p>
          </p:txBody>
        </p:sp>
        <p:sp>
          <p:nvSpPr>
            <p:cNvPr id="14363" name="Oval 34"/>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en-US">
                <a:latin typeface="Constantia" pitchFamily="18" charset="0"/>
              </a:endParaRPr>
            </a:p>
          </p:txBody>
        </p:sp>
        <p:sp>
          <p:nvSpPr>
            <p:cNvPr id="36" name="Oval 35"/>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fontAlgn="auto">
                <a:spcBef>
                  <a:spcPts val="0"/>
                </a:spcBef>
                <a:spcAft>
                  <a:spcPts val="0"/>
                </a:spcAft>
                <a:defRPr/>
              </a:pPr>
              <a:endParaRPr lang="en-US">
                <a:latin typeface="+mn-lt"/>
                <a:cs typeface="+mn-cs"/>
              </a:endParaRPr>
            </a:p>
          </p:txBody>
        </p:sp>
        <p:sp>
          <p:nvSpPr>
            <p:cNvPr id="14365" name="Oval 36"/>
            <p:cNvSpPr>
              <a:spLocks noChangeArrowheads="1"/>
            </p:cNvSpPr>
            <p:nvPr/>
          </p:nvSpPr>
          <p:spPr bwMode="gray">
            <a:xfrm>
              <a:off x="2254" y="1856"/>
              <a:ext cx="1262" cy="1264"/>
            </a:xfrm>
            <a:prstGeom prst="ellipse">
              <a:avLst/>
            </a:prstGeom>
            <a:gradFill rotWithShape="1">
              <a:gsLst>
                <a:gs pos="0">
                  <a:srgbClr val="000000"/>
                </a:gs>
                <a:gs pos="100000">
                  <a:srgbClr val="8D67E1"/>
                </a:gs>
              </a:gsLst>
              <a:lin ang="2700000" scaled="1"/>
            </a:gradFill>
            <a:ln w="38100" algn="ctr">
              <a:noFill/>
              <a:round/>
              <a:headEnd/>
              <a:tailEnd/>
            </a:ln>
          </p:spPr>
          <p:txBody>
            <a:bodyPr wrap="none" anchor="ctr">
              <a:spAutoFit/>
            </a:bodyPr>
            <a:lstStyle/>
            <a:p>
              <a:endParaRPr lang="en-US">
                <a:latin typeface="Constantia" pitchFamily="18" charset="0"/>
              </a:endParaRPr>
            </a:p>
          </p:txBody>
        </p:sp>
        <p:sp>
          <p:nvSpPr>
            <p:cNvPr id="38" name="Oval 37"/>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fontAlgn="auto">
                <a:spcBef>
                  <a:spcPts val="0"/>
                </a:spcBef>
                <a:spcAft>
                  <a:spcPts val="0"/>
                </a:spcAft>
                <a:defRPr/>
              </a:pPr>
              <a:endParaRPr lang="en-US">
                <a:latin typeface="+mn-lt"/>
                <a:cs typeface="+mn-cs"/>
              </a:endParaRPr>
            </a:p>
          </p:txBody>
        </p:sp>
        <p:sp>
          <p:nvSpPr>
            <p:cNvPr id="14367" name="Oval 38"/>
            <p:cNvSpPr>
              <a:spLocks noChangeArrowheads="1"/>
            </p:cNvSpPr>
            <p:nvPr/>
          </p:nvSpPr>
          <p:spPr bwMode="gray">
            <a:xfrm>
              <a:off x="2337" y="1939"/>
              <a:ext cx="1096" cy="1098"/>
            </a:xfrm>
            <a:prstGeom prst="ellipse">
              <a:avLst/>
            </a:prstGeom>
            <a:gradFill rotWithShape="1">
              <a:gsLst>
                <a:gs pos="0">
                  <a:srgbClr val="8D67E1"/>
                </a:gs>
                <a:gs pos="100000">
                  <a:srgbClr val="45326D"/>
                </a:gs>
              </a:gsLst>
              <a:lin ang="2700000" scaled="1"/>
            </a:gradFill>
            <a:ln w="38100" algn="ctr">
              <a:noFill/>
              <a:round/>
              <a:headEnd/>
              <a:tailEnd/>
            </a:ln>
          </p:spPr>
          <p:txBody>
            <a:bodyPr anchor="ctr">
              <a:spAutoFit/>
            </a:bodyPr>
            <a:lstStyle/>
            <a:p>
              <a:endParaRPr lang="en-US">
                <a:latin typeface="Constantia" pitchFamily="18" charset="0"/>
              </a:endParaRPr>
            </a:p>
          </p:txBody>
        </p:sp>
      </p:grpSp>
      <p:grpSp>
        <p:nvGrpSpPr>
          <p:cNvPr id="9" name="Group 39"/>
          <p:cNvGrpSpPr>
            <a:grpSpLocks/>
          </p:cNvGrpSpPr>
          <p:nvPr/>
        </p:nvGrpSpPr>
        <p:grpSpPr bwMode="auto">
          <a:xfrm>
            <a:off x="1143000" y="5484812"/>
            <a:ext cx="355600" cy="381000"/>
            <a:chOff x="2078" y="1680"/>
            <a:chExt cx="1615" cy="1615"/>
          </a:xfrm>
        </p:grpSpPr>
        <p:sp>
          <p:nvSpPr>
            <p:cNvPr id="14356" name="Oval 40"/>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en-US">
                <a:latin typeface="Constantia" pitchFamily="18" charset="0"/>
              </a:endParaRPr>
            </a:p>
          </p:txBody>
        </p:sp>
        <p:sp>
          <p:nvSpPr>
            <p:cNvPr id="14357" name="Oval 41"/>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en-US">
                <a:latin typeface="Constantia" pitchFamily="18" charset="0"/>
              </a:endParaRPr>
            </a:p>
          </p:txBody>
        </p:sp>
        <p:sp>
          <p:nvSpPr>
            <p:cNvPr id="43" name="Oval 42"/>
            <p:cNvSpPr>
              <a:spLocks noChangeArrowheads="1"/>
            </p:cNvSpPr>
            <p:nvPr/>
          </p:nvSpPr>
          <p:spPr bwMode="gray">
            <a:xfrm>
              <a:off x="2251" y="1855"/>
              <a:ext cx="1262"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fontAlgn="auto">
                <a:spcBef>
                  <a:spcPts val="0"/>
                </a:spcBef>
                <a:spcAft>
                  <a:spcPts val="0"/>
                </a:spcAft>
                <a:defRPr/>
              </a:pPr>
              <a:endParaRPr lang="en-US">
                <a:latin typeface="+mn-lt"/>
                <a:cs typeface="+mn-cs"/>
              </a:endParaRPr>
            </a:p>
          </p:txBody>
        </p:sp>
        <p:sp>
          <p:nvSpPr>
            <p:cNvPr id="14359" name="Oval 43"/>
            <p:cNvSpPr>
              <a:spLocks noChangeArrowheads="1"/>
            </p:cNvSpPr>
            <p:nvPr/>
          </p:nvSpPr>
          <p:spPr bwMode="gray">
            <a:xfrm>
              <a:off x="2254" y="1856"/>
              <a:ext cx="1262" cy="1264"/>
            </a:xfrm>
            <a:prstGeom prst="ellipse">
              <a:avLst/>
            </a:prstGeom>
            <a:gradFill rotWithShape="1">
              <a:gsLst>
                <a:gs pos="0">
                  <a:srgbClr val="000000"/>
                </a:gs>
                <a:gs pos="100000">
                  <a:srgbClr val="E35E23"/>
                </a:gs>
              </a:gsLst>
              <a:lin ang="2700000" scaled="1"/>
            </a:gradFill>
            <a:ln w="38100" algn="ctr">
              <a:noFill/>
              <a:round/>
              <a:headEnd/>
              <a:tailEnd/>
            </a:ln>
          </p:spPr>
          <p:txBody>
            <a:bodyPr wrap="none" anchor="ctr">
              <a:spAutoFit/>
            </a:bodyPr>
            <a:lstStyle/>
            <a:p>
              <a:endParaRPr lang="en-US">
                <a:latin typeface="Constantia" pitchFamily="18" charset="0"/>
              </a:endParaRPr>
            </a:p>
          </p:txBody>
        </p:sp>
        <p:sp>
          <p:nvSpPr>
            <p:cNvPr id="45" name="Oval 44"/>
            <p:cNvSpPr>
              <a:spLocks noChangeArrowheads="1"/>
            </p:cNvSpPr>
            <p:nvPr/>
          </p:nvSpPr>
          <p:spPr bwMode="gray">
            <a:xfrm>
              <a:off x="2338" y="1936"/>
              <a:ext cx="1096"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fontAlgn="auto">
                <a:spcBef>
                  <a:spcPts val="0"/>
                </a:spcBef>
                <a:spcAft>
                  <a:spcPts val="0"/>
                </a:spcAft>
                <a:defRPr/>
              </a:pPr>
              <a:endParaRPr lang="en-US">
                <a:latin typeface="+mn-lt"/>
                <a:cs typeface="+mn-cs"/>
              </a:endParaRPr>
            </a:p>
          </p:txBody>
        </p:sp>
        <p:sp>
          <p:nvSpPr>
            <p:cNvPr id="14361" name="Oval 45"/>
            <p:cNvSpPr>
              <a:spLocks noChangeArrowheads="1"/>
            </p:cNvSpPr>
            <p:nvPr/>
          </p:nvSpPr>
          <p:spPr bwMode="gray">
            <a:xfrm>
              <a:off x="2337" y="1939"/>
              <a:ext cx="1096" cy="1098"/>
            </a:xfrm>
            <a:prstGeom prst="ellipse">
              <a:avLst/>
            </a:prstGeom>
            <a:gradFill rotWithShape="1">
              <a:gsLst>
                <a:gs pos="0">
                  <a:srgbClr val="E35E23"/>
                </a:gs>
                <a:gs pos="100000">
                  <a:srgbClr val="6E2E11"/>
                </a:gs>
              </a:gsLst>
              <a:lin ang="2700000" scaled="1"/>
            </a:gradFill>
            <a:ln w="38100" algn="ctr">
              <a:noFill/>
              <a:round/>
              <a:headEnd/>
              <a:tailEnd/>
            </a:ln>
          </p:spPr>
          <p:txBody>
            <a:bodyPr anchor="ctr">
              <a:spAutoFit/>
            </a:bodyPr>
            <a:lstStyle/>
            <a:p>
              <a:endParaRPr lang="en-US">
                <a:latin typeface="Constantia" pitchFamily="18" charset="0"/>
              </a:endParaRPr>
            </a:p>
          </p:txBody>
        </p:sp>
      </p:grpSp>
      <p:pic>
        <p:nvPicPr>
          <p:cNvPr id="48"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sp>
        <p:nvSpPr>
          <p:cNvPr id="49" name="AutoShape 6"/>
          <p:cNvSpPr>
            <a:spLocks noChangeArrowheads="1"/>
          </p:cNvSpPr>
          <p:nvPr/>
        </p:nvSpPr>
        <p:spPr bwMode="gray">
          <a:xfrm>
            <a:off x="2051050" y="4749800"/>
            <a:ext cx="4273550" cy="508000"/>
          </a:xfrm>
          <a:prstGeom prst="roundRect">
            <a:avLst>
              <a:gd name="adj" fmla="val 50000"/>
            </a:avLst>
          </a:prstGeom>
          <a:noFill/>
          <a:ln w="28575" algn="ctr">
            <a:solidFill>
              <a:schemeClr val="bg2"/>
            </a:solidFill>
            <a:round/>
            <a:headEnd/>
            <a:tailEnd/>
          </a:ln>
        </p:spPr>
        <p:txBody>
          <a:bodyPr wrap="none" anchor="ctr"/>
          <a:lstStyle/>
          <a:p>
            <a:pPr eaLnBrk="0" hangingPunct="0"/>
            <a:r>
              <a:rPr lang="en-US" sz="2400" b="1" dirty="0" smtClean="0">
                <a:solidFill>
                  <a:srgbClr val="FFC000"/>
                </a:solidFill>
                <a:latin typeface="Constantia" pitchFamily="18" charset="0"/>
              </a:rPr>
              <a:t>Theo </a:t>
            </a:r>
            <a:r>
              <a:rPr lang="en-US" sz="2400" b="1" dirty="0" err="1" smtClean="0">
                <a:solidFill>
                  <a:srgbClr val="FFC000"/>
                </a:solidFill>
                <a:latin typeface="Constantia" pitchFamily="18" charset="0"/>
              </a:rPr>
              <a:t>dõi</a:t>
            </a:r>
            <a:r>
              <a:rPr lang="en-US" sz="2400" b="1" dirty="0" smtClean="0">
                <a:solidFill>
                  <a:srgbClr val="FFC000"/>
                </a:solidFill>
                <a:latin typeface="Constantia" pitchFamily="18" charset="0"/>
              </a:rPr>
              <a:t>  </a:t>
            </a:r>
            <a:r>
              <a:rPr lang="en-US" sz="2400" b="1" dirty="0" err="1" smtClean="0">
                <a:solidFill>
                  <a:srgbClr val="FFC000"/>
                </a:solidFill>
                <a:latin typeface="Constantia" pitchFamily="18" charset="0"/>
              </a:rPr>
              <a:t>tiến</a:t>
            </a:r>
            <a:r>
              <a:rPr lang="en-US" sz="2400" b="1" dirty="0" smtClean="0">
                <a:solidFill>
                  <a:srgbClr val="FFC000"/>
                </a:solidFill>
                <a:latin typeface="Constantia" pitchFamily="18" charset="0"/>
              </a:rPr>
              <a:t> </a:t>
            </a:r>
            <a:r>
              <a:rPr lang="en-US" sz="2400" b="1" dirty="0" err="1" smtClean="0">
                <a:solidFill>
                  <a:srgbClr val="FFC000"/>
                </a:solidFill>
                <a:latin typeface="Constantia" pitchFamily="18" charset="0"/>
              </a:rPr>
              <a:t>độ</a:t>
            </a:r>
            <a:r>
              <a:rPr lang="en-US" sz="2400" b="1" dirty="0" smtClean="0">
                <a:solidFill>
                  <a:srgbClr val="FFC000"/>
                </a:solidFill>
                <a:latin typeface="Constantia" pitchFamily="18" charset="0"/>
              </a:rPr>
              <a:t> </a:t>
            </a:r>
            <a:r>
              <a:rPr lang="en-US" sz="2400" b="1" dirty="0" err="1" smtClean="0">
                <a:solidFill>
                  <a:srgbClr val="FFC000"/>
                </a:solidFill>
                <a:latin typeface="Constantia" pitchFamily="18" charset="0"/>
              </a:rPr>
              <a:t>công</a:t>
            </a:r>
            <a:r>
              <a:rPr lang="en-US" sz="2400" b="1" dirty="0" smtClean="0">
                <a:solidFill>
                  <a:srgbClr val="FFC000"/>
                </a:solidFill>
                <a:latin typeface="Constantia" pitchFamily="18" charset="0"/>
              </a:rPr>
              <a:t> </a:t>
            </a:r>
            <a:r>
              <a:rPr lang="en-US" sz="2400" b="1" dirty="0" err="1" smtClean="0">
                <a:solidFill>
                  <a:srgbClr val="FFC000"/>
                </a:solidFill>
                <a:latin typeface="Constantia" pitchFamily="18" charset="0"/>
              </a:rPr>
              <a:t>việc</a:t>
            </a:r>
            <a:endParaRPr lang="en-US" sz="2400" b="1" dirty="0">
              <a:solidFill>
                <a:srgbClr val="FFC000"/>
              </a:solidFill>
              <a:latin typeface="Constantia" pitchFamily="18" charset="0"/>
            </a:endParaRPr>
          </a:p>
        </p:txBody>
      </p:sp>
      <p:grpSp>
        <p:nvGrpSpPr>
          <p:cNvPr id="10" name="Group 39"/>
          <p:cNvGrpSpPr>
            <a:grpSpLocks/>
          </p:cNvGrpSpPr>
          <p:nvPr/>
        </p:nvGrpSpPr>
        <p:grpSpPr bwMode="auto">
          <a:xfrm>
            <a:off x="1752600" y="4799012"/>
            <a:ext cx="355600" cy="381000"/>
            <a:chOff x="2078" y="1680"/>
            <a:chExt cx="1615" cy="1615"/>
          </a:xfrm>
        </p:grpSpPr>
        <p:sp>
          <p:nvSpPr>
            <p:cNvPr id="51" name="Oval 40"/>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en-US">
                <a:latin typeface="Constantia" pitchFamily="18" charset="0"/>
              </a:endParaRPr>
            </a:p>
          </p:txBody>
        </p:sp>
        <p:sp>
          <p:nvSpPr>
            <p:cNvPr id="52" name="Oval 41"/>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en-US">
                <a:latin typeface="Constantia" pitchFamily="18" charset="0"/>
              </a:endParaRPr>
            </a:p>
          </p:txBody>
        </p:sp>
        <p:sp>
          <p:nvSpPr>
            <p:cNvPr id="53" name="Oval 52"/>
            <p:cNvSpPr>
              <a:spLocks noChangeArrowheads="1"/>
            </p:cNvSpPr>
            <p:nvPr/>
          </p:nvSpPr>
          <p:spPr bwMode="gray">
            <a:xfrm>
              <a:off x="2251" y="1855"/>
              <a:ext cx="1262"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fontAlgn="auto">
                <a:spcBef>
                  <a:spcPts val="0"/>
                </a:spcBef>
                <a:spcAft>
                  <a:spcPts val="0"/>
                </a:spcAft>
                <a:defRPr/>
              </a:pPr>
              <a:endParaRPr lang="en-US">
                <a:latin typeface="+mn-lt"/>
                <a:cs typeface="+mn-cs"/>
              </a:endParaRPr>
            </a:p>
          </p:txBody>
        </p:sp>
        <p:sp>
          <p:nvSpPr>
            <p:cNvPr id="54" name="Oval 43"/>
            <p:cNvSpPr>
              <a:spLocks noChangeArrowheads="1"/>
            </p:cNvSpPr>
            <p:nvPr/>
          </p:nvSpPr>
          <p:spPr bwMode="gray">
            <a:xfrm>
              <a:off x="2254" y="1856"/>
              <a:ext cx="1262" cy="1264"/>
            </a:xfrm>
            <a:prstGeom prst="ellipse">
              <a:avLst/>
            </a:prstGeom>
            <a:gradFill rotWithShape="1">
              <a:gsLst>
                <a:gs pos="0">
                  <a:srgbClr val="000000"/>
                </a:gs>
                <a:gs pos="100000">
                  <a:srgbClr val="E35E23"/>
                </a:gs>
              </a:gsLst>
              <a:lin ang="2700000" scaled="1"/>
            </a:gradFill>
            <a:ln w="38100" algn="ctr">
              <a:noFill/>
              <a:round/>
              <a:headEnd/>
              <a:tailEnd/>
            </a:ln>
          </p:spPr>
          <p:txBody>
            <a:bodyPr wrap="none" anchor="ctr">
              <a:spAutoFit/>
            </a:bodyPr>
            <a:lstStyle/>
            <a:p>
              <a:endParaRPr lang="en-US">
                <a:latin typeface="Constantia" pitchFamily="18" charset="0"/>
              </a:endParaRPr>
            </a:p>
          </p:txBody>
        </p:sp>
        <p:sp>
          <p:nvSpPr>
            <p:cNvPr id="55" name="Oval 54"/>
            <p:cNvSpPr>
              <a:spLocks noChangeArrowheads="1"/>
            </p:cNvSpPr>
            <p:nvPr/>
          </p:nvSpPr>
          <p:spPr bwMode="gray">
            <a:xfrm>
              <a:off x="2338" y="1936"/>
              <a:ext cx="1096"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fontAlgn="auto">
                <a:spcBef>
                  <a:spcPts val="0"/>
                </a:spcBef>
                <a:spcAft>
                  <a:spcPts val="0"/>
                </a:spcAft>
                <a:defRPr/>
              </a:pPr>
              <a:endParaRPr lang="en-US">
                <a:latin typeface="+mn-lt"/>
                <a:cs typeface="+mn-cs"/>
              </a:endParaRPr>
            </a:p>
          </p:txBody>
        </p:sp>
        <p:sp>
          <p:nvSpPr>
            <p:cNvPr id="56" name="Oval 45"/>
            <p:cNvSpPr>
              <a:spLocks noChangeArrowheads="1"/>
            </p:cNvSpPr>
            <p:nvPr/>
          </p:nvSpPr>
          <p:spPr bwMode="gray">
            <a:xfrm>
              <a:off x="2337" y="1939"/>
              <a:ext cx="1096" cy="1098"/>
            </a:xfrm>
            <a:prstGeom prst="ellipse">
              <a:avLst/>
            </a:prstGeom>
            <a:solidFill>
              <a:srgbClr val="FF6600"/>
            </a:solidFill>
            <a:ln>
              <a:headEnd/>
              <a:tailEnd/>
            </a:ln>
          </p:spPr>
          <p:style>
            <a:lnRef idx="1">
              <a:schemeClr val="accent1"/>
            </a:lnRef>
            <a:fillRef idx="3">
              <a:schemeClr val="accent1"/>
            </a:fillRef>
            <a:effectRef idx="2">
              <a:schemeClr val="accent1"/>
            </a:effectRef>
            <a:fontRef idx="minor">
              <a:schemeClr val="lt1"/>
            </a:fontRef>
          </p:style>
          <p:txBody>
            <a:bodyPr anchor="ctr">
              <a:spAutoFit/>
            </a:bodyPr>
            <a:lstStyle/>
            <a:p>
              <a:endParaRPr lang="en-US">
                <a:latin typeface="Constantia" pitchFamily="18" charset="0"/>
              </a:endParaRPr>
            </a:p>
          </p:txBody>
        </p:sp>
      </p:grpSp>
      <p:cxnSp>
        <p:nvCxnSpPr>
          <p:cNvPr id="57" name="Straight Connector 5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Theo dõi tiến độ công việc</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82</a:t>
            </a:fld>
            <a:endParaRPr lang="en-US" dirty="0"/>
          </a:p>
        </p:txBody>
      </p:sp>
      <p:sp>
        <p:nvSpPr>
          <p:cNvPr id="3" name="Content Placeholder 2"/>
          <p:cNvSpPr>
            <a:spLocks noGrp="1"/>
          </p:cNvSpPr>
          <p:nvPr>
            <p:ph sz="quarter" idx="1"/>
          </p:nvPr>
        </p:nvSpPr>
        <p:spPr>
          <a:xfrm>
            <a:off x="457200" y="1066800"/>
            <a:ext cx="8229600" cy="4572000"/>
          </a:xfrm>
        </p:spPr>
        <p:txBody>
          <a:bodyPr/>
          <a:lstStyle/>
          <a:p>
            <a:pPr>
              <a:lnSpc>
                <a:spcPct val="150000"/>
              </a:lnSpc>
              <a:buFont typeface="Wingdings" pitchFamily="2" charset="2"/>
              <a:buChar char="v"/>
            </a:pPr>
            <a:r>
              <a:rPr lang="en-US" b="0" dirty="0" smtClean="0"/>
              <a:t> </a:t>
            </a:r>
            <a:r>
              <a:rPr lang="en-US" b="0" dirty="0" err="1" smtClean="0"/>
              <a:t>Nội</a:t>
            </a:r>
            <a:r>
              <a:rPr lang="en-US" b="0" dirty="0" smtClean="0"/>
              <a:t> dung:</a:t>
            </a:r>
          </a:p>
          <a:p>
            <a:pPr lvl="1">
              <a:lnSpc>
                <a:spcPct val="150000"/>
              </a:lnSpc>
              <a:buFont typeface="Wingdings 2" pitchFamily="18" charset="2"/>
              <a:buChar char=""/>
            </a:pPr>
            <a:r>
              <a:rPr lang="en-US" dirty="0" err="1" smtClean="0"/>
              <a:t>Nhóm</a:t>
            </a:r>
            <a:r>
              <a:rPr lang="en-US" dirty="0" smtClean="0"/>
              <a:t> </a:t>
            </a:r>
            <a:r>
              <a:rPr lang="en-US" dirty="0" err="1" smtClean="0"/>
              <a:t>công</a:t>
            </a:r>
            <a:r>
              <a:rPr lang="en-US" dirty="0" smtClean="0"/>
              <a:t> </a:t>
            </a:r>
            <a:r>
              <a:rPr lang="en-US" dirty="0" err="1" smtClean="0"/>
              <a:t>việc</a:t>
            </a:r>
            <a:r>
              <a:rPr lang="en-US" dirty="0" smtClean="0"/>
              <a:t>(Summary Task)</a:t>
            </a:r>
          </a:p>
          <a:p>
            <a:pPr lvl="1">
              <a:lnSpc>
                <a:spcPct val="150000"/>
              </a:lnSpc>
              <a:buFont typeface="Wingdings 2" pitchFamily="18" charset="2"/>
              <a:buChar char=""/>
            </a:pPr>
            <a:r>
              <a:rPr lang="en-US" dirty="0" err="1" smtClean="0"/>
              <a:t>Kiểm</a:t>
            </a:r>
            <a:r>
              <a:rPr lang="en-US" dirty="0" smtClean="0"/>
              <a:t> </a:t>
            </a:r>
            <a:r>
              <a:rPr lang="en-US" dirty="0" err="1" smtClean="0"/>
              <a:t>tra</a:t>
            </a:r>
            <a:r>
              <a:rPr lang="en-US" dirty="0" smtClean="0"/>
              <a:t> </a:t>
            </a:r>
            <a:r>
              <a:rPr lang="en-US" dirty="0" err="1" smtClean="0"/>
              <a:t>kế</a:t>
            </a:r>
            <a:r>
              <a:rPr lang="en-US" dirty="0" smtClean="0"/>
              <a:t> </a:t>
            </a:r>
            <a:r>
              <a:rPr lang="en-US" dirty="0" err="1" smtClean="0"/>
              <a:t>hoạch</a:t>
            </a:r>
            <a:r>
              <a:rPr lang="en-US" dirty="0" smtClean="0"/>
              <a:t>(Baseline Plan)</a:t>
            </a:r>
          </a:p>
          <a:p>
            <a:pPr lvl="1">
              <a:lnSpc>
                <a:spcPct val="150000"/>
              </a:lnSpc>
              <a:buFont typeface="Wingdings 2" pitchFamily="18" charset="2"/>
              <a:buChar char=""/>
            </a:pPr>
            <a:r>
              <a:rPr lang="en-US" dirty="0" smtClean="0"/>
              <a:t>Theo </a:t>
            </a:r>
            <a:r>
              <a:rPr lang="en-US" dirty="0" err="1" smtClean="0"/>
              <a:t>dõi</a:t>
            </a:r>
            <a:r>
              <a:rPr lang="en-US" dirty="0" smtClean="0"/>
              <a:t> </a:t>
            </a:r>
            <a:r>
              <a:rPr lang="en-US" dirty="0" err="1" smtClean="0"/>
              <a:t>tiến</a:t>
            </a:r>
            <a:r>
              <a:rPr lang="en-US" dirty="0" smtClean="0"/>
              <a:t> </a:t>
            </a:r>
            <a:r>
              <a:rPr lang="en-US" dirty="0" err="1" smtClean="0"/>
              <a:t>độ</a:t>
            </a:r>
            <a:r>
              <a:rPr lang="en-US" dirty="0" smtClean="0"/>
              <a:t>(Tracking Progress)</a:t>
            </a:r>
          </a:p>
          <a:p>
            <a:pPr>
              <a:lnSpc>
                <a:spcPct val="150000"/>
              </a:lnSpc>
              <a:buNone/>
            </a:pPr>
            <a:endParaRPr lang="en-US" sz="2400" dirty="0" smtClean="0"/>
          </a:p>
          <a:p>
            <a:pPr>
              <a:lnSpc>
                <a:spcPct val="150000"/>
              </a:lnSpc>
              <a:buNone/>
            </a:pPr>
            <a:endParaRPr lang="en-US" sz="2400" dirty="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Nhóm công việc</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83</a:t>
            </a:fld>
            <a:endParaRPr lang="en-US" dirty="0"/>
          </a:p>
        </p:txBody>
      </p:sp>
      <p:sp>
        <p:nvSpPr>
          <p:cNvPr id="3" name="Content Placeholder 2"/>
          <p:cNvSpPr>
            <a:spLocks noGrp="1"/>
          </p:cNvSpPr>
          <p:nvPr>
            <p:ph sz="quarter" idx="1"/>
          </p:nvPr>
        </p:nvSpPr>
        <p:spPr>
          <a:xfrm>
            <a:off x="381000" y="1066800"/>
            <a:ext cx="8229600" cy="2590800"/>
          </a:xfrm>
        </p:spPr>
        <p:txBody>
          <a:bodyPr>
            <a:normAutofit/>
          </a:bodyPr>
          <a:lstStyle/>
          <a:p>
            <a:pPr>
              <a:lnSpc>
                <a:spcPct val="150000"/>
              </a:lnSpc>
              <a:buFont typeface="Wingdings" pitchFamily="2" charset="2"/>
              <a:buChar char="v"/>
            </a:pPr>
            <a:r>
              <a:rPr lang="en-US" b="0" dirty="0" smtClean="0"/>
              <a:t> </a:t>
            </a:r>
            <a:r>
              <a:rPr lang="en-US" b="0" dirty="0" err="1" smtClean="0"/>
              <a:t>Giới</a:t>
            </a:r>
            <a:r>
              <a:rPr lang="en-US" b="0" dirty="0" smtClean="0"/>
              <a:t> </a:t>
            </a:r>
            <a:r>
              <a:rPr lang="en-US" b="0" dirty="0" err="1" smtClean="0"/>
              <a:t>thiệu</a:t>
            </a:r>
            <a:r>
              <a:rPr lang="en-US" b="0" dirty="0" smtClean="0"/>
              <a:t>:</a:t>
            </a:r>
          </a:p>
          <a:p>
            <a:pPr lvl="1"/>
            <a:r>
              <a:rPr lang="en-US" dirty="0" smtClean="0">
                <a:solidFill>
                  <a:srgbClr val="FFC000"/>
                </a:solidFill>
              </a:rPr>
              <a:t>Summary task</a:t>
            </a:r>
            <a:r>
              <a:rPr lang="en-US" dirty="0" smtClean="0"/>
              <a:t>: </a:t>
            </a:r>
            <a:r>
              <a:rPr lang="en-US" dirty="0" err="1" smtClean="0"/>
              <a:t>là</a:t>
            </a:r>
            <a:r>
              <a:rPr lang="en-US" dirty="0" smtClean="0"/>
              <a:t> </a:t>
            </a:r>
            <a:r>
              <a:rPr lang="en-US" dirty="0" err="1" smtClean="0"/>
              <a:t>một</a:t>
            </a:r>
            <a:r>
              <a:rPr lang="en-US" dirty="0" smtClean="0"/>
              <a:t> task </a:t>
            </a:r>
            <a:r>
              <a:rPr lang="en-US" dirty="0" err="1" smtClean="0"/>
              <a:t>được</a:t>
            </a:r>
            <a:r>
              <a:rPr lang="en-US" dirty="0" smtClean="0"/>
              <a:t> </a:t>
            </a:r>
            <a:r>
              <a:rPr lang="en-US" dirty="0" err="1" smtClean="0"/>
              <a:t>tạo</a:t>
            </a:r>
            <a:r>
              <a:rPr lang="en-US" dirty="0" smtClean="0"/>
              <a:t> </a:t>
            </a:r>
            <a:r>
              <a:rPr lang="en-US" dirty="0" err="1" smtClean="0"/>
              <a:t>ra</a:t>
            </a:r>
            <a:r>
              <a:rPr lang="en-US" dirty="0" smtClean="0"/>
              <a:t> </a:t>
            </a:r>
            <a:r>
              <a:rPr lang="en-US" dirty="0" err="1" smtClean="0"/>
              <a:t>từ</a:t>
            </a:r>
            <a:r>
              <a:rPr lang="en-US" dirty="0" smtClean="0"/>
              <a:t> </a:t>
            </a:r>
            <a:r>
              <a:rPr lang="en-US" dirty="0" err="1" smtClean="0"/>
              <a:t>những</a:t>
            </a:r>
            <a:r>
              <a:rPr lang="en-US" dirty="0" smtClean="0"/>
              <a:t> subtask </a:t>
            </a:r>
            <a:r>
              <a:rPr lang="en-US" dirty="0" err="1" smtClean="0"/>
              <a:t>dùng</a:t>
            </a:r>
            <a:r>
              <a:rPr lang="en-US" dirty="0" smtClean="0"/>
              <a:t> </a:t>
            </a:r>
            <a:r>
              <a:rPr lang="en-US" dirty="0" err="1" smtClean="0"/>
              <a:t>để</a:t>
            </a:r>
            <a:r>
              <a:rPr lang="en-US" dirty="0" smtClean="0"/>
              <a:t> </a:t>
            </a:r>
            <a:r>
              <a:rPr lang="en-US" dirty="0" err="1" smtClean="0"/>
              <a:t>chứa</a:t>
            </a:r>
            <a:r>
              <a:rPr lang="en-US" dirty="0" smtClean="0"/>
              <a:t> </a:t>
            </a:r>
            <a:r>
              <a:rPr lang="en-US" dirty="0" err="1" smtClean="0"/>
              <a:t>các</a:t>
            </a:r>
            <a:r>
              <a:rPr lang="en-US" dirty="0" smtClean="0"/>
              <a:t> tasks </a:t>
            </a:r>
            <a:r>
              <a:rPr lang="en-US" dirty="0" err="1" smtClean="0"/>
              <a:t>có</a:t>
            </a:r>
            <a:r>
              <a:rPr lang="en-US" dirty="0" smtClean="0"/>
              <a:t> </a:t>
            </a:r>
            <a:r>
              <a:rPr lang="en-US" dirty="0" err="1" smtClean="0"/>
              <a:t>cùng</a:t>
            </a:r>
            <a:r>
              <a:rPr lang="en-US" dirty="0" smtClean="0"/>
              <a:t> </a:t>
            </a:r>
            <a:r>
              <a:rPr lang="en-US" dirty="0" err="1" smtClean="0"/>
              <a:t>cấp</a:t>
            </a:r>
            <a:r>
              <a:rPr lang="en-US" dirty="0" smtClean="0"/>
              <a:t> </a:t>
            </a:r>
            <a:r>
              <a:rPr lang="en-US" dirty="0" err="1" smtClean="0"/>
              <a:t>độ</a:t>
            </a:r>
            <a:r>
              <a:rPr lang="en-US" dirty="0" smtClean="0"/>
              <a:t> </a:t>
            </a:r>
            <a:r>
              <a:rPr lang="en-US" dirty="0" err="1" smtClean="0"/>
              <a:t>hoặc</a:t>
            </a:r>
            <a:r>
              <a:rPr lang="en-US" dirty="0" smtClean="0"/>
              <a:t> </a:t>
            </a:r>
            <a:r>
              <a:rPr lang="en-US" dirty="0" err="1" smtClean="0"/>
              <a:t>cùng</a:t>
            </a:r>
            <a:r>
              <a:rPr lang="en-US" dirty="0" smtClean="0"/>
              <a:t> </a:t>
            </a:r>
            <a:r>
              <a:rPr lang="en-US" dirty="0" err="1" smtClean="0"/>
              <a:t>một</a:t>
            </a:r>
            <a:r>
              <a:rPr lang="en-US" dirty="0" smtClean="0"/>
              <a:t> </a:t>
            </a:r>
            <a:r>
              <a:rPr lang="en-US" dirty="0" err="1" smtClean="0"/>
              <a:t>giai</a:t>
            </a:r>
            <a:r>
              <a:rPr lang="en-US" dirty="0" smtClean="0"/>
              <a:t> </a:t>
            </a:r>
            <a:r>
              <a:rPr lang="en-US" dirty="0" err="1" smtClean="0"/>
              <a:t>đoạn</a:t>
            </a:r>
            <a:r>
              <a:rPr lang="en-US" dirty="0" smtClean="0"/>
              <a:t> </a:t>
            </a:r>
            <a:r>
              <a:rPr lang="en-US" dirty="0" err="1" smtClean="0"/>
              <a:t>của</a:t>
            </a:r>
            <a:r>
              <a:rPr lang="en-US" dirty="0" smtClean="0"/>
              <a:t> </a:t>
            </a:r>
            <a:r>
              <a:rPr lang="en-US" dirty="0" err="1" smtClean="0"/>
              <a:t>dự</a:t>
            </a:r>
            <a:r>
              <a:rPr lang="en-US" dirty="0" smtClean="0"/>
              <a:t> </a:t>
            </a:r>
            <a:r>
              <a:rPr lang="en-US" dirty="0" err="1" smtClean="0"/>
              <a:t>án</a:t>
            </a:r>
            <a:r>
              <a:rPr lang="en-US" dirty="0" smtClean="0"/>
              <a:t>.</a:t>
            </a:r>
          </a:p>
          <a:p>
            <a:pPr lvl="1"/>
            <a:r>
              <a:rPr lang="en-US" dirty="0" err="1" smtClean="0"/>
              <a:t>Một</a:t>
            </a:r>
            <a:r>
              <a:rPr lang="en-US" dirty="0" smtClean="0"/>
              <a:t> Summary task </a:t>
            </a:r>
            <a:r>
              <a:rPr lang="en-US" dirty="0" err="1" smtClean="0"/>
              <a:t>được</a:t>
            </a:r>
            <a:r>
              <a:rPr lang="en-US" dirty="0" smtClean="0"/>
              <a:t> </a:t>
            </a:r>
            <a:r>
              <a:rPr lang="en-US" dirty="0" err="1" smtClean="0"/>
              <a:t>xem</a:t>
            </a:r>
            <a:r>
              <a:rPr lang="en-US" dirty="0" smtClean="0"/>
              <a:t> </a:t>
            </a:r>
            <a:r>
              <a:rPr lang="en-US" dirty="0" err="1" smtClean="0"/>
              <a:t>là</a:t>
            </a:r>
            <a:r>
              <a:rPr lang="en-US" dirty="0" smtClean="0"/>
              <a:t> 1 project </a:t>
            </a:r>
            <a:r>
              <a:rPr lang="en-US" dirty="0" err="1" smtClean="0"/>
              <a:t>nhỏ</a:t>
            </a:r>
            <a:r>
              <a:rPr lang="en-US" dirty="0" smtClean="0"/>
              <a:t> </a:t>
            </a:r>
            <a:r>
              <a:rPr lang="en-US" dirty="0" err="1" smtClean="0"/>
              <a:t>có</a:t>
            </a:r>
            <a:r>
              <a:rPr lang="en-US" dirty="0" smtClean="0"/>
              <a:t> </a:t>
            </a:r>
            <a:r>
              <a:rPr lang="en-US" dirty="0" err="1" smtClean="0"/>
              <a:t>thể</a:t>
            </a:r>
            <a:r>
              <a:rPr lang="en-US" dirty="0" smtClean="0"/>
              <a:t> </a:t>
            </a:r>
            <a:r>
              <a:rPr lang="en-US" dirty="0" err="1" smtClean="0"/>
              <a:t>tổng</a:t>
            </a:r>
            <a:r>
              <a:rPr lang="en-US" dirty="0" smtClean="0"/>
              <a:t> </a:t>
            </a:r>
            <a:r>
              <a:rPr lang="en-US" dirty="0" err="1" smtClean="0"/>
              <a:t>kết</a:t>
            </a:r>
            <a:r>
              <a:rPr lang="en-US" dirty="0" smtClean="0"/>
              <a:t> </a:t>
            </a:r>
            <a:r>
              <a:rPr lang="en-US" dirty="0" err="1" smtClean="0"/>
              <a:t>được</a:t>
            </a:r>
            <a:r>
              <a:rPr lang="en-US" dirty="0" smtClean="0"/>
              <a:t> </a:t>
            </a:r>
            <a:r>
              <a:rPr lang="en-US" dirty="0" err="1" smtClean="0"/>
              <a:t>thời</a:t>
            </a:r>
            <a:r>
              <a:rPr lang="en-US" dirty="0" smtClean="0"/>
              <a:t> </a:t>
            </a:r>
            <a:r>
              <a:rPr lang="en-US" dirty="0" err="1" smtClean="0"/>
              <a:t>gian</a:t>
            </a:r>
            <a:r>
              <a:rPr lang="en-US" dirty="0" smtClean="0"/>
              <a:t> chi </a:t>
            </a:r>
            <a:r>
              <a:rPr lang="en-US" dirty="0" err="1" smtClean="0"/>
              <a:t>phí</a:t>
            </a:r>
            <a:r>
              <a:rPr lang="en-US" dirty="0" smtClean="0"/>
              <a:t> </a:t>
            </a:r>
            <a:r>
              <a:rPr lang="en-US" dirty="0" err="1" smtClean="0"/>
              <a:t>của</a:t>
            </a:r>
            <a:r>
              <a:rPr lang="en-US" dirty="0" smtClean="0"/>
              <a:t> </a:t>
            </a:r>
            <a:r>
              <a:rPr lang="en-US" dirty="0" err="1" smtClean="0"/>
              <a:t>tất</a:t>
            </a:r>
            <a:r>
              <a:rPr lang="en-US" dirty="0" smtClean="0"/>
              <a:t> </a:t>
            </a:r>
            <a:r>
              <a:rPr lang="en-US" dirty="0" err="1" smtClean="0"/>
              <a:t>cả</a:t>
            </a:r>
            <a:r>
              <a:rPr lang="en-US" dirty="0" smtClean="0"/>
              <a:t> </a:t>
            </a:r>
            <a:r>
              <a:rPr lang="en-US" dirty="0" err="1" smtClean="0"/>
              <a:t>các</a:t>
            </a:r>
            <a:r>
              <a:rPr lang="en-US" dirty="0" smtClean="0"/>
              <a:t> task </a:t>
            </a:r>
            <a:r>
              <a:rPr lang="en-US" dirty="0" err="1" smtClean="0"/>
              <a:t>trong</a:t>
            </a:r>
            <a:r>
              <a:rPr lang="en-US" dirty="0" smtClean="0"/>
              <a:t> </a:t>
            </a:r>
            <a:r>
              <a:rPr lang="en-US" dirty="0" err="1" smtClean="0"/>
              <a:t>nó</a:t>
            </a:r>
            <a:r>
              <a:rPr lang="en-US" dirty="0" smtClean="0"/>
              <a:t> .</a:t>
            </a:r>
          </a:p>
          <a:p>
            <a:pPr>
              <a:lnSpc>
                <a:spcPct val="150000"/>
              </a:lnSpc>
              <a:buFont typeface="Wingdings" pitchFamily="2" charset="2"/>
              <a:buChar char="v"/>
            </a:pPr>
            <a:endParaRPr lang="en-US" sz="2400" dirty="0" smtClean="0"/>
          </a:p>
          <a:p>
            <a:pPr>
              <a:lnSpc>
                <a:spcPct val="150000"/>
              </a:lnSpc>
              <a:buNone/>
            </a:pPr>
            <a:endParaRPr lang="en-US" sz="2400" dirty="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a:xfrm>
            <a:off x="457200" y="3733800"/>
            <a:ext cx="8229600" cy="2057400"/>
          </a:xfrm>
          <a:prstGeom prst="rect">
            <a:avLst/>
          </a:prstGeom>
        </p:spPr>
        <p:txBody>
          <a:bodyPr vert="horz">
            <a:normAutofit/>
          </a:bodyPr>
          <a:lstStyle/>
          <a:p>
            <a:pPr marL="274320" marR="0" lvl="0" indent="-274320" algn="l" defTabSz="914400" rtl="0" eaLnBrk="1" fontAlgn="auto" latinLnBrk="0" hangingPunct="1">
              <a:lnSpc>
                <a:spcPct val="150000"/>
              </a:lnSpc>
              <a:spcBef>
                <a:spcPts val="600"/>
              </a:spcBef>
              <a:spcAft>
                <a:spcPts val="0"/>
              </a:spcAft>
              <a:buClr>
                <a:schemeClr val="accent2"/>
              </a:buClr>
              <a:buSzPct val="85000"/>
              <a:buFont typeface="Wingdings" pitchFamily="2" charset="2"/>
              <a:buChar char="v"/>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2600" b="0" i="0" u="none" strike="noStrike" kern="1200" cap="none" spc="0" normalizeH="0" baseline="0" noProof="0" dirty="0" err="1" smtClean="0">
                <a:ln>
                  <a:noFill/>
                </a:ln>
                <a:solidFill>
                  <a:schemeClr val="tx1"/>
                </a:solidFill>
                <a:effectLst/>
                <a:uLnTx/>
                <a:uFillTx/>
                <a:latin typeface="+mn-lt"/>
                <a:ea typeface="+mn-ea"/>
                <a:cs typeface="+mn-cs"/>
              </a:rPr>
              <a:t>Các</a:t>
            </a:r>
            <a:r>
              <a:rPr kumimoji="0" lang="en-US" sz="2600" b="0" i="0" u="none" strike="noStrike" kern="1200" cap="none" spc="0" normalizeH="0" noProof="0" dirty="0" smtClean="0">
                <a:ln>
                  <a:noFill/>
                </a:ln>
                <a:solidFill>
                  <a:schemeClr val="tx1"/>
                </a:solidFill>
                <a:effectLst/>
                <a:uLnTx/>
                <a:uFillTx/>
                <a:latin typeface="+mn-lt"/>
                <a:ea typeface="+mn-ea"/>
                <a:cs typeface="+mn-cs"/>
              </a:rPr>
              <a:t> </a:t>
            </a:r>
            <a:r>
              <a:rPr kumimoji="0" lang="en-US" sz="2600" b="0" i="0" u="none" strike="noStrike" kern="1200" cap="none" spc="0" normalizeH="0" noProof="0" dirty="0" err="1" smtClean="0">
                <a:ln>
                  <a:noFill/>
                </a:ln>
                <a:solidFill>
                  <a:schemeClr val="tx1"/>
                </a:solidFill>
                <a:effectLst/>
                <a:uLnTx/>
                <a:uFillTx/>
                <a:latin typeface="+mn-lt"/>
                <a:ea typeface="+mn-ea"/>
                <a:cs typeface="+mn-cs"/>
              </a:rPr>
              <a:t>thao</a:t>
            </a:r>
            <a:r>
              <a:rPr kumimoji="0" lang="en-US" sz="2600" b="0" i="0" u="none" strike="noStrike" kern="1200" cap="none" spc="0" normalizeH="0" noProof="0" dirty="0" smtClean="0">
                <a:ln>
                  <a:noFill/>
                </a:ln>
                <a:solidFill>
                  <a:schemeClr val="tx1"/>
                </a:solidFill>
                <a:effectLst/>
                <a:uLnTx/>
                <a:uFillTx/>
                <a:latin typeface="+mn-lt"/>
                <a:ea typeface="+mn-ea"/>
                <a:cs typeface="+mn-cs"/>
              </a:rPr>
              <a:t> </a:t>
            </a:r>
            <a:r>
              <a:rPr kumimoji="0" lang="en-US" sz="2600" b="0" i="0" u="none" strike="noStrike" kern="1200" cap="none" spc="0" normalizeH="0" noProof="0" dirty="0" err="1" smtClean="0">
                <a:ln>
                  <a:noFill/>
                </a:ln>
                <a:solidFill>
                  <a:schemeClr val="tx1"/>
                </a:solidFill>
                <a:effectLst/>
                <a:uLnTx/>
                <a:uFillTx/>
                <a:latin typeface="+mn-lt"/>
                <a:ea typeface="+mn-ea"/>
                <a:cs typeface="+mn-cs"/>
              </a:rPr>
              <a:t>tác</a:t>
            </a:r>
            <a:r>
              <a:rPr kumimoji="0" lang="en-US" sz="2600" b="0" i="0" u="none" strike="noStrike" kern="1200" cap="none" spc="0" normalizeH="0" noProof="0" dirty="0" smtClean="0">
                <a:ln>
                  <a:noFill/>
                </a:ln>
                <a:solidFill>
                  <a:schemeClr val="tx1"/>
                </a:solidFill>
                <a:effectLst/>
                <a:uLnTx/>
                <a:uFillTx/>
                <a:latin typeface="+mn-lt"/>
                <a:ea typeface="+mn-ea"/>
                <a:cs typeface="+mn-cs"/>
              </a:rPr>
              <a:t>:</a:t>
            </a:r>
            <a:endParaRPr kumimoji="0" lang="en-US" sz="2600" b="0" i="0" u="none" strike="noStrike" kern="1200" cap="none" spc="0" normalizeH="0" baseline="0" noProof="0" dirty="0" smtClean="0">
              <a:ln>
                <a:noFill/>
              </a:ln>
              <a:solidFill>
                <a:schemeClr val="tx1"/>
              </a:solidFill>
              <a:effectLst/>
              <a:uLnTx/>
              <a:uFillTx/>
              <a:latin typeface="+mn-lt"/>
              <a:ea typeface="+mn-ea"/>
              <a:cs typeface="+mn-cs"/>
            </a:endParaRPr>
          </a:p>
          <a:p>
            <a:pPr marL="640080" marR="0" lvl="1" indent="-274320" algn="l" defTabSz="914400" rtl="0" eaLnBrk="1" fontAlgn="auto" latinLnBrk="0" hangingPunct="1">
              <a:lnSpc>
                <a:spcPct val="100000"/>
              </a:lnSpc>
              <a:spcBef>
                <a:spcPts val="300"/>
              </a:spcBef>
              <a:spcAft>
                <a:spcPts val="0"/>
              </a:spcAft>
              <a:buClr>
                <a:schemeClr val="accent2">
                  <a:shade val="75000"/>
                </a:schemeClr>
              </a:buClr>
              <a:buSzPct val="85000"/>
              <a:buFont typeface="Wingdings 2"/>
              <a:buChar char=""/>
              <a:tabLst/>
              <a:defRPr/>
            </a:pPr>
            <a:r>
              <a:rPr kumimoji="0" lang="en-US" sz="2400" b="0" i="0" u="none" strike="noStrike" kern="1200" cap="none" spc="0" normalizeH="0" baseline="0" noProof="0" dirty="0" err="1" smtClean="0">
                <a:ln>
                  <a:noFill/>
                </a:ln>
                <a:solidFill>
                  <a:schemeClr val="tx2"/>
                </a:solidFill>
                <a:effectLst/>
                <a:uLnTx/>
                <a:uFillTx/>
                <a:latin typeface="+mn-lt"/>
                <a:ea typeface="+mn-ea"/>
                <a:cs typeface="+mn-cs"/>
              </a:rPr>
              <a:t>Tạo</a:t>
            </a:r>
            <a:r>
              <a:rPr kumimoji="0" lang="en-US" sz="2400" b="0" i="0" u="none" strike="noStrike" kern="1200" cap="none" spc="0" normalizeH="0" noProof="0" dirty="0" smtClean="0">
                <a:ln>
                  <a:noFill/>
                </a:ln>
                <a:solidFill>
                  <a:schemeClr val="tx2"/>
                </a:solidFill>
                <a:effectLst/>
                <a:uLnTx/>
                <a:uFillTx/>
                <a:latin typeface="+mn-lt"/>
                <a:ea typeface="+mn-ea"/>
                <a:cs typeface="+mn-cs"/>
              </a:rPr>
              <a:t> </a:t>
            </a:r>
            <a:r>
              <a:rPr kumimoji="0" lang="en-US" sz="2400" b="0" i="0" u="none" strike="noStrike" kern="1200" cap="none" spc="0" normalizeH="0" noProof="0" dirty="0" err="1" smtClean="0">
                <a:ln>
                  <a:noFill/>
                </a:ln>
                <a:solidFill>
                  <a:schemeClr val="tx2"/>
                </a:solidFill>
                <a:effectLst/>
                <a:uLnTx/>
                <a:uFillTx/>
                <a:latin typeface="+mn-lt"/>
                <a:ea typeface="+mn-ea"/>
                <a:cs typeface="+mn-cs"/>
              </a:rPr>
              <a:t>mới</a:t>
            </a:r>
            <a:r>
              <a:rPr kumimoji="0" lang="en-US" sz="2400" b="0" i="0" u="none" strike="noStrike" kern="1200" cap="none" spc="0" normalizeH="0" noProof="0" dirty="0" smtClean="0">
                <a:ln>
                  <a:noFill/>
                </a:ln>
                <a:solidFill>
                  <a:schemeClr val="tx2"/>
                </a:solidFill>
                <a:effectLst/>
                <a:uLnTx/>
                <a:uFillTx/>
                <a:latin typeface="+mn-lt"/>
                <a:ea typeface="+mn-ea"/>
                <a:cs typeface="+mn-cs"/>
              </a:rPr>
              <a:t>.</a:t>
            </a:r>
            <a:endParaRPr kumimoji="0" lang="en-US" sz="2400" b="0" i="0" u="none" strike="noStrike" kern="1200" cap="none" spc="0" normalizeH="0" baseline="0" noProof="0" dirty="0" smtClean="0">
              <a:ln>
                <a:noFill/>
              </a:ln>
              <a:solidFill>
                <a:schemeClr val="tx2"/>
              </a:solidFill>
              <a:effectLst/>
              <a:uLnTx/>
              <a:uFillTx/>
              <a:latin typeface="+mn-lt"/>
              <a:ea typeface="+mn-ea"/>
              <a:cs typeface="+mn-cs"/>
            </a:endParaRPr>
          </a:p>
          <a:p>
            <a:pPr marL="640080" marR="0" lvl="1" indent="-274320" algn="l" defTabSz="914400" rtl="0" eaLnBrk="1" fontAlgn="auto" latinLnBrk="0" hangingPunct="1">
              <a:lnSpc>
                <a:spcPct val="100000"/>
              </a:lnSpc>
              <a:spcBef>
                <a:spcPts val="300"/>
              </a:spcBef>
              <a:spcAft>
                <a:spcPts val="0"/>
              </a:spcAft>
              <a:buClr>
                <a:schemeClr val="accent2">
                  <a:shade val="75000"/>
                </a:schemeClr>
              </a:buClr>
              <a:buSzPct val="85000"/>
              <a:buFont typeface="Wingdings 2"/>
              <a:buChar char=""/>
              <a:tabLst/>
              <a:defRPr/>
            </a:pPr>
            <a:r>
              <a:rPr kumimoji="0" lang="en-US" sz="2400" b="0" i="0" u="none" strike="noStrike" kern="1200" cap="none" spc="0" normalizeH="0" baseline="0" noProof="0" dirty="0" err="1" smtClean="0">
                <a:ln>
                  <a:noFill/>
                </a:ln>
                <a:solidFill>
                  <a:schemeClr val="tx2"/>
                </a:solidFill>
                <a:effectLst/>
                <a:uLnTx/>
                <a:uFillTx/>
                <a:latin typeface="+mn-lt"/>
                <a:ea typeface="+mn-ea"/>
                <a:cs typeface="+mn-cs"/>
              </a:rPr>
              <a:t>Xem</a:t>
            </a:r>
            <a:r>
              <a:rPr kumimoji="0" lang="en-US" sz="2400" b="0" i="0" u="none" strike="noStrike" kern="1200" cap="none" spc="0" normalizeH="0" baseline="0" noProof="0" dirty="0" smtClean="0">
                <a:ln>
                  <a:noFill/>
                </a:ln>
                <a:solidFill>
                  <a:schemeClr val="tx2"/>
                </a:solidFill>
                <a:effectLst/>
                <a:uLnTx/>
                <a:uFillTx/>
                <a:latin typeface="+mn-lt"/>
                <a:ea typeface="+mn-ea"/>
                <a:cs typeface="+mn-cs"/>
              </a:rPr>
              <a:t> </a:t>
            </a:r>
            <a:r>
              <a:rPr kumimoji="0" lang="en-US" sz="2400" b="0" i="0" u="none" strike="noStrike" kern="1200" cap="none" spc="0" normalizeH="0" baseline="0" noProof="0" dirty="0" err="1" smtClean="0">
                <a:ln>
                  <a:noFill/>
                </a:ln>
                <a:solidFill>
                  <a:schemeClr val="tx2"/>
                </a:solidFill>
                <a:effectLst/>
                <a:uLnTx/>
                <a:uFillTx/>
                <a:latin typeface="+mn-lt"/>
                <a:ea typeface="+mn-ea"/>
                <a:cs typeface="+mn-cs"/>
              </a:rPr>
              <a:t>và</a:t>
            </a:r>
            <a:r>
              <a:rPr kumimoji="0" lang="en-US" sz="2400" b="0" i="0" u="none" strike="noStrike" kern="1200" cap="none" spc="0" normalizeH="0" noProof="0" dirty="0" smtClean="0">
                <a:ln>
                  <a:noFill/>
                </a:ln>
                <a:solidFill>
                  <a:schemeClr val="tx2"/>
                </a:solidFill>
                <a:effectLst/>
                <a:uLnTx/>
                <a:uFillTx/>
                <a:latin typeface="+mn-lt"/>
                <a:ea typeface="+mn-ea"/>
                <a:cs typeface="+mn-cs"/>
              </a:rPr>
              <a:t> </a:t>
            </a:r>
            <a:r>
              <a:rPr kumimoji="0" lang="en-US" sz="2400" b="0" i="0" u="none" strike="noStrike" kern="1200" cap="none" spc="0" normalizeH="0" noProof="0" dirty="0" err="1" smtClean="0">
                <a:ln>
                  <a:noFill/>
                </a:ln>
                <a:solidFill>
                  <a:schemeClr val="tx2"/>
                </a:solidFill>
                <a:effectLst/>
                <a:uLnTx/>
                <a:uFillTx/>
                <a:latin typeface="+mn-lt"/>
                <a:ea typeface="+mn-ea"/>
                <a:cs typeface="+mn-cs"/>
              </a:rPr>
              <a:t>thay</a:t>
            </a:r>
            <a:r>
              <a:rPr kumimoji="0" lang="en-US" sz="2400" b="0" i="0" u="none" strike="noStrike" kern="1200" cap="none" spc="0" normalizeH="0" noProof="0" dirty="0" smtClean="0">
                <a:ln>
                  <a:noFill/>
                </a:ln>
                <a:solidFill>
                  <a:schemeClr val="tx2"/>
                </a:solidFill>
                <a:effectLst/>
                <a:uLnTx/>
                <a:uFillTx/>
                <a:latin typeface="+mn-lt"/>
                <a:ea typeface="+mn-ea"/>
                <a:cs typeface="+mn-cs"/>
              </a:rPr>
              <a:t> </a:t>
            </a:r>
            <a:r>
              <a:rPr kumimoji="0" lang="en-US" sz="2400" b="0" i="0" u="none" strike="noStrike" kern="1200" cap="none" spc="0" normalizeH="0" noProof="0" dirty="0" err="1" smtClean="0">
                <a:ln>
                  <a:noFill/>
                </a:ln>
                <a:solidFill>
                  <a:schemeClr val="tx2"/>
                </a:solidFill>
                <a:effectLst/>
                <a:uLnTx/>
                <a:uFillTx/>
                <a:latin typeface="+mn-lt"/>
                <a:ea typeface="+mn-ea"/>
                <a:cs typeface="+mn-cs"/>
              </a:rPr>
              <a:t>đổi</a:t>
            </a:r>
            <a:r>
              <a:rPr kumimoji="0" lang="en-US" sz="2400" b="0" i="0" u="none" strike="noStrike" kern="1200" cap="none" spc="0" normalizeH="0" noProof="0" dirty="0" smtClean="0">
                <a:ln>
                  <a:noFill/>
                </a:ln>
                <a:solidFill>
                  <a:schemeClr val="tx2"/>
                </a:solidFill>
                <a:effectLst/>
                <a:uLnTx/>
                <a:uFillTx/>
                <a:latin typeface="+mn-lt"/>
                <a:ea typeface="+mn-ea"/>
                <a:cs typeface="+mn-cs"/>
              </a:rPr>
              <a:t> </a:t>
            </a:r>
            <a:r>
              <a:rPr kumimoji="0" lang="en-US" sz="2400" b="0" i="0" u="none" strike="noStrike" kern="1200" cap="none" spc="0" normalizeH="0" noProof="0" dirty="0" err="1" smtClean="0">
                <a:ln>
                  <a:noFill/>
                </a:ln>
                <a:solidFill>
                  <a:schemeClr val="tx2"/>
                </a:solidFill>
                <a:effectLst/>
                <a:uLnTx/>
                <a:uFillTx/>
                <a:latin typeface="+mn-lt"/>
                <a:ea typeface="+mn-ea"/>
                <a:cs typeface="+mn-cs"/>
              </a:rPr>
              <a:t>thông</a:t>
            </a:r>
            <a:r>
              <a:rPr kumimoji="0" lang="en-US" sz="2400" b="0" i="0" u="none" strike="noStrike" kern="1200" cap="none" spc="0" normalizeH="0" noProof="0" dirty="0" smtClean="0">
                <a:ln>
                  <a:noFill/>
                </a:ln>
                <a:solidFill>
                  <a:schemeClr val="tx2"/>
                </a:solidFill>
                <a:effectLst/>
                <a:uLnTx/>
                <a:uFillTx/>
                <a:latin typeface="+mn-lt"/>
                <a:ea typeface="+mn-ea"/>
                <a:cs typeface="+mn-cs"/>
              </a:rPr>
              <a:t> tin.</a:t>
            </a:r>
            <a:endParaRPr kumimoji="0" lang="en-US" sz="2400" b="0" i="0" u="none" strike="noStrike" kern="1200" cap="none" spc="0" normalizeH="0" baseline="0" noProof="0" dirty="0" smtClean="0">
              <a:ln>
                <a:noFill/>
              </a:ln>
              <a:solidFill>
                <a:schemeClr val="tx2"/>
              </a:solidFill>
              <a:effectLst/>
              <a:uLnTx/>
              <a:uFillTx/>
              <a:latin typeface="+mn-lt"/>
              <a:ea typeface="+mn-ea"/>
              <a:cs typeface="+mn-cs"/>
            </a:endParaRPr>
          </a:p>
          <a:p>
            <a:pPr marL="274320" marR="0" lvl="0" indent="-274320" algn="l" defTabSz="914400" rtl="0" eaLnBrk="1" fontAlgn="auto" latinLnBrk="0" hangingPunct="1">
              <a:lnSpc>
                <a:spcPct val="150000"/>
              </a:lnSpc>
              <a:spcBef>
                <a:spcPts val="600"/>
              </a:spcBef>
              <a:spcAft>
                <a:spcPts val="0"/>
              </a:spcAft>
              <a:buClr>
                <a:schemeClr val="accent2"/>
              </a:buClr>
              <a:buSzPct val="85000"/>
              <a:buFont typeface="Wingdings" pitchFamily="2" charset="2"/>
              <a:buChar char="v"/>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50000"/>
              </a:lnSpc>
              <a:spcBef>
                <a:spcPts val="600"/>
              </a:spcBef>
              <a:spcAft>
                <a:spcPts val="0"/>
              </a:spcAft>
              <a:buClr>
                <a:schemeClr val="accent2"/>
              </a:buClr>
              <a:buSzPct val="85000"/>
              <a:buFont typeface="Wingdings 2"/>
              <a:buNone/>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Tạo mới</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84</a:t>
            </a:fld>
            <a:endParaRPr lang="en-US" dirty="0"/>
          </a:p>
        </p:txBody>
      </p:sp>
      <p:pic>
        <p:nvPicPr>
          <p:cNvPr id="11" name="Content Placeholder 10"/>
          <p:cNvPicPr>
            <a:picLocks noGrp="1"/>
          </p:cNvPicPr>
          <p:nvPr>
            <p:ph sz="quarter" idx="1"/>
          </p:nvPr>
        </p:nvPicPr>
        <p:blipFill>
          <a:blip r:embed="rId2" cstate="print"/>
          <a:srcRect/>
          <a:stretch>
            <a:fillRect/>
          </a:stretch>
        </p:blipFill>
        <p:spPr bwMode="auto">
          <a:xfrm>
            <a:off x="609600" y="1600200"/>
            <a:ext cx="7848600" cy="3505200"/>
          </a:xfrm>
          <a:prstGeom prst="rect">
            <a:avLst/>
          </a:prstGeom>
          <a:noFill/>
          <a:ln w="9525">
            <a:noFill/>
            <a:miter lim="800000"/>
            <a:headEnd/>
            <a:tailEnd/>
          </a:ln>
        </p:spPr>
      </p:pic>
      <p:pic>
        <p:nvPicPr>
          <p:cNvPr id="5" name="Picture 43" descr="087"/>
          <p:cNvPicPr>
            <a:picLocks noChangeAspect="1" noChangeArrowheads="1"/>
          </p:cNvPicPr>
          <p:nvPr/>
        </p:nvPicPr>
        <p:blipFill>
          <a:blip r:embed="rId3"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57200" y="1066800"/>
            <a:ext cx="7696200" cy="461665"/>
          </a:xfrm>
          <a:prstGeom prst="rect">
            <a:avLst/>
          </a:prstGeom>
          <a:noFill/>
        </p:spPr>
        <p:txBody>
          <a:bodyPr wrap="square" rtlCol="0">
            <a:spAutoFit/>
          </a:bodyPr>
          <a:lstStyle/>
          <a:p>
            <a:pPr lvl="0">
              <a:buFont typeface="Wingdings" pitchFamily="2" charset="2"/>
              <a:buChar char="v"/>
            </a:pPr>
            <a:r>
              <a:rPr lang="en-US" sz="2400" dirty="0" err="1" smtClean="0">
                <a:solidFill>
                  <a:schemeClr val="tx2"/>
                </a:solidFill>
              </a:rPr>
              <a:t>Cách</a:t>
            </a:r>
            <a:r>
              <a:rPr lang="en-US" sz="2400" dirty="0" smtClean="0">
                <a:solidFill>
                  <a:schemeClr val="tx2"/>
                </a:solidFill>
              </a:rPr>
              <a:t> 1: </a:t>
            </a:r>
            <a:r>
              <a:rPr lang="en-US" sz="2400" dirty="0" err="1" smtClean="0"/>
              <a:t>Tại</a:t>
            </a:r>
            <a:r>
              <a:rPr lang="en-US" sz="2400" dirty="0" smtClean="0"/>
              <a:t> </a:t>
            </a:r>
            <a:r>
              <a:rPr lang="en-US" sz="2400" dirty="0" err="1" smtClean="0"/>
              <a:t>thẻ</a:t>
            </a:r>
            <a:r>
              <a:rPr lang="en-US" sz="2400" dirty="0" smtClean="0"/>
              <a:t> </a:t>
            </a:r>
            <a:r>
              <a:rPr lang="en-US" sz="2400" dirty="0" smtClean="0">
                <a:solidFill>
                  <a:srgbClr val="FFC000"/>
                </a:solidFill>
              </a:rPr>
              <a:t>Task</a:t>
            </a:r>
            <a:r>
              <a:rPr lang="en-US" sz="2400" dirty="0" smtClean="0"/>
              <a:t>, group </a:t>
            </a:r>
            <a:r>
              <a:rPr lang="en-US" sz="2400" dirty="0" smtClean="0">
                <a:solidFill>
                  <a:srgbClr val="FFC000"/>
                </a:solidFill>
              </a:rPr>
              <a:t>Insert</a:t>
            </a:r>
            <a:r>
              <a:rPr lang="en-US" sz="2400" dirty="0" smtClean="0"/>
              <a:t> </a:t>
            </a:r>
            <a:r>
              <a:rPr lang="en-US" sz="2400" dirty="0" err="1" smtClean="0"/>
              <a:t>chọn</a:t>
            </a:r>
            <a:r>
              <a:rPr lang="en-US" sz="2400" dirty="0" smtClean="0"/>
              <a:t> </a:t>
            </a:r>
            <a:r>
              <a:rPr lang="en-US" sz="2400" dirty="0" smtClean="0">
                <a:solidFill>
                  <a:srgbClr val="FFC000"/>
                </a:solidFill>
              </a:rPr>
              <a:t>Summary</a:t>
            </a:r>
            <a:endParaRPr lang="en-US" dirty="0"/>
          </a:p>
        </p:txBody>
      </p:sp>
      <p:sp>
        <p:nvSpPr>
          <p:cNvPr id="14" name="TextBox 13"/>
          <p:cNvSpPr txBox="1"/>
          <p:nvPr/>
        </p:nvSpPr>
        <p:spPr>
          <a:xfrm>
            <a:off x="381000" y="5562600"/>
            <a:ext cx="8763000" cy="461665"/>
          </a:xfrm>
          <a:prstGeom prst="rect">
            <a:avLst/>
          </a:prstGeom>
          <a:noFill/>
        </p:spPr>
        <p:txBody>
          <a:bodyPr wrap="square" rtlCol="0">
            <a:spAutoFit/>
          </a:bodyPr>
          <a:lstStyle/>
          <a:p>
            <a:r>
              <a:rPr lang="en-US" sz="2400" dirty="0" err="1" smtClean="0"/>
              <a:t>Sau</a:t>
            </a:r>
            <a:r>
              <a:rPr lang="en-US" sz="2400" dirty="0" smtClean="0"/>
              <a:t> </a:t>
            </a:r>
            <a:r>
              <a:rPr lang="en-US" sz="2400" dirty="0" err="1" smtClean="0"/>
              <a:t>đó</a:t>
            </a:r>
            <a:r>
              <a:rPr lang="en-US" sz="2400" dirty="0" smtClean="0"/>
              <a:t> </a:t>
            </a:r>
            <a:r>
              <a:rPr lang="en-US" sz="2400" dirty="0" err="1" smtClean="0"/>
              <a:t>nhập</a:t>
            </a:r>
            <a:r>
              <a:rPr lang="en-US" sz="2400" dirty="0" smtClean="0"/>
              <a:t> Summary Task </a:t>
            </a:r>
            <a:r>
              <a:rPr lang="en-US" sz="2400" dirty="0" err="1" smtClean="0"/>
              <a:t>và</a:t>
            </a:r>
            <a:r>
              <a:rPr lang="en-US" sz="2400" dirty="0" smtClean="0"/>
              <a:t> </a:t>
            </a:r>
            <a:r>
              <a:rPr lang="en-US" sz="2400" dirty="0" err="1" smtClean="0"/>
              <a:t>các</a:t>
            </a:r>
            <a:r>
              <a:rPr lang="en-US" sz="2400" dirty="0" smtClean="0"/>
              <a:t> subtasks </a:t>
            </a:r>
            <a:r>
              <a:rPr lang="en-US" sz="2400" dirty="0" err="1" smtClean="0"/>
              <a:t>vào</a:t>
            </a:r>
            <a:r>
              <a:rPr lang="en-US" sz="2400" dirty="0" smtClean="0"/>
              <a:t> </a:t>
            </a:r>
            <a:r>
              <a:rPr lang="en-US" sz="2400" dirty="0" err="1" smtClean="0"/>
              <a:t>như</a:t>
            </a:r>
            <a:r>
              <a:rPr lang="en-US" sz="2400" dirty="0" smtClean="0"/>
              <a:t> </a:t>
            </a:r>
            <a:r>
              <a:rPr lang="en-US" sz="2400" dirty="0" err="1" smtClean="0"/>
              <a:t>hướng</a:t>
            </a:r>
            <a:r>
              <a:rPr lang="en-US" sz="2400" dirty="0" smtClean="0"/>
              <a:t> </a:t>
            </a:r>
            <a:r>
              <a:rPr lang="en-US" sz="2400" dirty="0" err="1" smtClean="0"/>
              <a:t>dẫn</a:t>
            </a:r>
            <a:endParaRPr lang="en-US" sz="2400"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Tạo mới</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85</a:t>
            </a:fld>
            <a:endParaRPr lang="en-US" dirty="0"/>
          </a:p>
        </p:txBody>
      </p:sp>
      <p:pic>
        <p:nvPicPr>
          <p:cNvPr id="10" name="Content Placeholder 9"/>
          <p:cNvPicPr>
            <a:picLocks noGrp="1"/>
          </p:cNvPicPr>
          <p:nvPr>
            <p:ph sz="quarter" idx="1"/>
          </p:nvPr>
        </p:nvPicPr>
        <p:blipFill>
          <a:blip r:embed="rId2" cstate="print"/>
          <a:srcRect/>
          <a:stretch>
            <a:fillRect/>
          </a:stretch>
        </p:blipFill>
        <p:spPr bwMode="auto">
          <a:xfrm>
            <a:off x="381000" y="1752600"/>
            <a:ext cx="8229600" cy="2895600"/>
          </a:xfrm>
          <a:prstGeom prst="rect">
            <a:avLst/>
          </a:prstGeom>
          <a:noFill/>
          <a:ln w="9525">
            <a:noFill/>
            <a:miter lim="800000"/>
            <a:headEnd/>
            <a:tailEnd/>
          </a:ln>
        </p:spPr>
      </p:pic>
      <p:pic>
        <p:nvPicPr>
          <p:cNvPr id="5" name="Picture 43" descr="087"/>
          <p:cNvPicPr>
            <a:picLocks noChangeAspect="1" noChangeArrowheads="1"/>
          </p:cNvPicPr>
          <p:nvPr/>
        </p:nvPicPr>
        <p:blipFill>
          <a:blip r:embed="rId3"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57200" y="1066800"/>
            <a:ext cx="1524000" cy="461665"/>
          </a:xfrm>
          <a:prstGeom prst="rect">
            <a:avLst/>
          </a:prstGeom>
          <a:noFill/>
        </p:spPr>
        <p:txBody>
          <a:bodyPr wrap="square" rtlCol="0">
            <a:spAutoFit/>
          </a:bodyPr>
          <a:lstStyle/>
          <a:p>
            <a:pPr lvl="0">
              <a:buFont typeface="Wingdings" pitchFamily="2" charset="2"/>
              <a:buChar char="v"/>
            </a:pPr>
            <a:r>
              <a:rPr lang="en-US" sz="2400" dirty="0" err="1" smtClean="0"/>
              <a:t>Ví</a:t>
            </a:r>
            <a:r>
              <a:rPr lang="en-US" sz="2400" dirty="0" smtClean="0"/>
              <a:t> </a:t>
            </a:r>
            <a:r>
              <a:rPr lang="en-US" sz="2400" dirty="0" err="1" smtClean="0"/>
              <a:t>dụ</a:t>
            </a:r>
            <a:r>
              <a:rPr lang="en-US" sz="2400" dirty="0" smtClean="0"/>
              <a:t>:</a:t>
            </a:r>
            <a:endParaRPr lang="en-US" sz="2400"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Tạo mới</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86</a:t>
            </a:fld>
            <a:endParaRPr lang="en-US" dirty="0"/>
          </a:p>
        </p:txBody>
      </p:sp>
      <p:pic>
        <p:nvPicPr>
          <p:cNvPr id="95235" name="Picture 3"/>
          <p:cNvPicPr>
            <a:picLocks noGrp="1" noChangeAspect="1" noChangeArrowheads="1"/>
          </p:cNvPicPr>
          <p:nvPr>
            <p:ph sz="quarter" idx="1"/>
          </p:nvPr>
        </p:nvPicPr>
        <p:blipFill>
          <a:blip r:embed="rId2" cstate="print"/>
          <a:srcRect/>
          <a:stretch>
            <a:fillRect/>
          </a:stretch>
        </p:blipFill>
        <p:spPr bwMode="auto">
          <a:xfrm>
            <a:off x="533400" y="1981200"/>
            <a:ext cx="8057143" cy="3200400"/>
          </a:xfrm>
          <a:prstGeom prst="rect">
            <a:avLst/>
          </a:prstGeom>
          <a:noFill/>
          <a:ln w="9525">
            <a:noFill/>
            <a:miter lim="800000"/>
            <a:headEnd/>
            <a:tailEnd/>
          </a:ln>
          <a:effectLst/>
        </p:spPr>
      </p:pic>
      <p:pic>
        <p:nvPicPr>
          <p:cNvPr id="5" name="Picture 43" descr="087"/>
          <p:cNvPicPr>
            <a:picLocks noChangeAspect="1" noChangeArrowheads="1"/>
          </p:cNvPicPr>
          <p:nvPr/>
        </p:nvPicPr>
        <p:blipFill>
          <a:blip r:embed="rId3"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57200" y="1066800"/>
            <a:ext cx="7696200" cy="830997"/>
          </a:xfrm>
          <a:prstGeom prst="rect">
            <a:avLst/>
          </a:prstGeom>
          <a:noFill/>
        </p:spPr>
        <p:txBody>
          <a:bodyPr wrap="square" rtlCol="0">
            <a:spAutoFit/>
          </a:bodyPr>
          <a:lstStyle/>
          <a:p>
            <a:pPr lvl="0">
              <a:buFont typeface="Wingdings" pitchFamily="2" charset="2"/>
              <a:buChar char="v"/>
            </a:pPr>
            <a:r>
              <a:rPr lang="en-US" sz="2400" dirty="0" err="1" smtClean="0">
                <a:solidFill>
                  <a:schemeClr val="tx2"/>
                </a:solidFill>
              </a:rPr>
              <a:t>Cách</a:t>
            </a:r>
            <a:r>
              <a:rPr lang="en-US" sz="2400" dirty="0" smtClean="0">
                <a:solidFill>
                  <a:schemeClr val="tx2"/>
                </a:solidFill>
              </a:rPr>
              <a:t> 2: </a:t>
            </a:r>
            <a:r>
              <a:rPr lang="en-US" sz="2400" dirty="0" err="1" smtClean="0"/>
              <a:t>bôi</a:t>
            </a:r>
            <a:r>
              <a:rPr lang="en-US" sz="2400" dirty="0" smtClean="0"/>
              <a:t> </a:t>
            </a:r>
            <a:r>
              <a:rPr lang="en-US" sz="2400" dirty="0" err="1" smtClean="0"/>
              <a:t>đen</a:t>
            </a:r>
            <a:r>
              <a:rPr lang="en-US" sz="2400" dirty="0" smtClean="0"/>
              <a:t> </a:t>
            </a:r>
            <a:r>
              <a:rPr lang="en-US" sz="2400" dirty="0" err="1" smtClean="0"/>
              <a:t>các</a:t>
            </a:r>
            <a:r>
              <a:rPr lang="en-US" sz="2400" dirty="0" smtClean="0"/>
              <a:t> task </a:t>
            </a:r>
            <a:r>
              <a:rPr lang="en-US" sz="2400" dirty="0" err="1" smtClean="0"/>
              <a:t>cần</a:t>
            </a:r>
            <a:r>
              <a:rPr lang="en-US" sz="2400" dirty="0" smtClean="0"/>
              <a:t> </a:t>
            </a:r>
            <a:r>
              <a:rPr lang="en-US" sz="2400" dirty="0" err="1" smtClean="0"/>
              <a:t>nhóm</a:t>
            </a:r>
            <a:r>
              <a:rPr lang="en-US" sz="2400" dirty="0" smtClean="0"/>
              <a:t> </a:t>
            </a:r>
            <a:r>
              <a:rPr lang="en-US" sz="2400" dirty="0" err="1" smtClean="0"/>
              <a:t>lại</a:t>
            </a:r>
            <a:r>
              <a:rPr lang="en-US" sz="2400" dirty="0" smtClean="0"/>
              <a:t> </a:t>
            </a:r>
            <a:r>
              <a:rPr lang="en-US" sz="2400" dirty="0" err="1" smtClean="0"/>
              <a:t>thành</a:t>
            </a:r>
            <a:r>
              <a:rPr lang="en-US" sz="2400" dirty="0" smtClean="0"/>
              <a:t> 1 summary task, </a:t>
            </a:r>
            <a:r>
              <a:rPr lang="en-US" sz="2400" dirty="0" err="1" smtClean="0"/>
              <a:t>sau</a:t>
            </a:r>
            <a:r>
              <a:rPr lang="en-US" sz="2400" dirty="0" smtClean="0"/>
              <a:t> </a:t>
            </a:r>
            <a:r>
              <a:rPr lang="en-US" sz="2400" dirty="0" err="1" smtClean="0"/>
              <a:t>đó</a:t>
            </a:r>
            <a:r>
              <a:rPr lang="en-US" sz="2400" dirty="0" smtClean="0"/>
              <a:t> </a:t>
            </a:r>
            <a:r>
              <a:rPr lang="en-US" sz="2400" dirty="0" err="1" smtClean="0"/>
              <a:t>tại</a:t>
            </a:r>
            <a:r>
              <a:rPr lang="en-US" sz="2400" dirty="0" smtClean="0"/>
              <a:t> tab </a:t>
            </a:r>
            <a:r>
              <a:rPr lang="en-US" sz="2400" dirty="0" smtClean="0">
                <a:solidFill>
                  <a:srgbClr val="FFC000"/>
                </a:solidFill>
              </a:rPr>
              <a:t>Task</a:t>
            </a:r>
            <a:r>
              <a:rPr lang="en-US" sz="2400" dirty="0" smtClean="0"/>
              <a:t>, group </a:t>
            </a:r>
            <a:r>
              <a:rPr lang="en-US" sz="2400" dirty="0" smtClean="0">
                <a:solidFill>
                  <a:srgbClr val="FFC000"/>
                </a:solidFill>
              </a:rPr>
              <a:t>Insert</a:t>
            </a:r>
            <a:r>
              <a:rPr lang="en-US" sz="2400" dirty="0" smtClean="0"/>
              <a:t> </a:t>
            </a:r>
            <a:r>
              <a:rPr lang="en-US" sz="2400" dirty="0" err="1" smtClean="0"/>
              <a:t>chọn</a:t>
            </a:r>
            <a:r>
              <a:rPr lang="en-US" sz="2400" dirty="0" smtClean="0"/>
              <a:t> </a:t>
            </a:r>
            <a:r>
              <a:rPr lang="en-US" sz="2400" dirty="0" smtClean="0">
                <a:solidFill>
                  <a:srgbClr val="FFC000"/>
                </a:solidFill>
              </a:rPr>
              <a:t>Summary.</a:t>
            </a:r>
            <a:endParaRPr lang="en-US" dirty="0">
              <a:solidFill>
                <a:srgbClr val="FFC000"/>
              </a:solidFill>
            </a:endParaRPr>
          </a:p>
        </p:txBody>
      </p:sp>
      <p:sp>
        <p:nvSpPr>
          <p:cNvPr id="14" name="TextBox 13"/>
          <p:cNvSpPr txBox="1"/>
          <p:nvPr/>
        </p:nvSpPr>
        <p:spPr>
          <a:xfrm>
            <a:off x="381000" y="5562600"/>
            <a:ext cx="8763000" cy="461665"/>
          </a:xfrm>
          <a:prstGeom prst="rect">
            <a:avLst/>
          </a:prstGeom>
          <a:noFill/>
        </p:spPr>
        <p:txBody>
          <a:bodyPr wrap="square" rtlCol="0">
            <a:spAutoFit/>
          </a:bodyPr>
          <a:lstStyle/>
          <a:p>
            <a:r>
              <a:rPr lang="en-US" sz="2400" dirty="0" err="1" smtClean="0"/>
              <a:t>Sau</a:t>
            </a:r>
            <a:r>
              <a:rPr lang="en-US" sz="2400" dirty="0" smtClean="0"/>
              <a:t> </a:t>
            </a:r>
            <a:r>
              <a:rPr lang="en-US" sz="2400" dirty="0" err="1" smtClean="0"/>
              <a:t>đó</a:t>
            </a:r>
            <a:r>
              <a:rPr lang="en-US" sz="2400" dirty="0" smtClean="0"/>
              <a:t> </a:t>
            </a:r>
            <a:r>
              <a:rPr lang="en-US" sz="2400" dirty="0" err="1" smtClean="0"/>
              <a:t>nhập</a:t>
            </a:r>
            <a:r>
              <a:rPr lang="en-US" sz="2400" dirty="0" smtClean="0"/>
              <a:t> </a:t>
            </a:r>
            <a:r>
              <a:rPr lang="en-US" sz="2400" dirty="0" err="1" smtClean="0"/>
              <a:t>tên</a:t>
            </a:r>
            <a:r>
              <a:rPr lang="en-US" sz="2400" dirty="0" smtClean="0"/>
              <a:t> Summary Task  </a:t>
            </a:r>
            <a:r>
              <a:rPr lang="en-US" sz="2400" dirty="0" err="1" smtClean="0"/>
              <a:t>vào</a:t>
            </a:r>
            <a:r>
              <a:rPr lang="en-US" sz="2400" dirty="0" smtClean="0"/>
              <a:t> </a:t>
            </a:r>
            <a:r>
              <a:rPr lang="en-US" sz="2400" dirty="0" err="1" smtClean="0"/>
              <a:t>như</a:t>
            </a:r>
            <a:r>
              <a:rPr lang="en-US" sz="2400" dirty="0" smtClean="0"/>
              <a:t> </a:t>
            </a:r>
            <a:r>
              <a:rPr lang="en-US" sz="2400" dirty="0" err="1" smtClean="0"/>
              <a:t>hướng</a:t>
            </a:r>
            <a:r>
              <a:rPr lang="en-US" sz="2400" dirty="0" smtClean="0"/>
              <a:t> </a:t>
            </a:r>
            <a:r>
              <a:rPr lang="en-US" sz="2400" dirty="0" err="1" smtClean="0"/>
              <a:t>dẫn</a:t>
            </a:r>
            <a:endParaRPr lang="en-US" sz="2400"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Tạo mới</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87</a:t>
            </a:fld>
            <a:endParaRPr lang="en-US" dirty="0"/>
          </a:p>
        </p:txBody>
      </p:sp>
      <p:pic>
        <p:nvPicPr>
          <p:cNvPr id="13" name="Content Placeholder 12"/>
          <p:cNvPicPr>
            <a:picLocks noGrp="1"/>
          </p:cNvPicPr>
          <p:nvPr>
            <p:ph sz="quarter" idx="1"/>
          </p:nvPr>
        </p:nvPicPr>
        <p:blipFill>
          <a:blip r:embed="rId2" cstate="print"/>
          <a:stretch>
            <a:fillRect/>
          </a:stretch>
        </p:blipFill>
        <p:spPr bwMode="auto">
          <a:xfrm>
            <a:off x="487759" y="1527175"/>
            <a:ext cx="8131969" cy="4572000"/>
          </a:xfrm>
          <a:prstGeom prst="rect">
            <a:avLst/>
          </a:prstGeom>
          <a:noFill/>
          <a:ln w="9525">
            <a:noFill/>
            <a:miter lim="800000"/>
            <a:headEnd/>
            <a:tailEnd/>
          </a:ln>
        </p:spPr>
      </p:pic>
      <p:pic>
        <p:nvPicPr>
          <p:cNvPr id="5" name="Picture 43" descr="087"/>
          <p:cNvPicPr>
            <a:picLocks noChangeAspect="1" noChangeArrowheads="1"/>
          </p:cNvPicPr>
          <p:nvPr/>
        </p:nvPicPr>
        <p:blipFill>
          <a:blip r:embed="rId3"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57200" y="1066800"/>
            <a:ext cx="1524000" cy="461665"/>
          </a:xfrm>
          <a:prstGeom prst="rect">
            <a:avLst/>
          </a:prstGeom>
          <a:noFill/>
        </p:spPr>
        <p:txBody>
          <a:bodyPr wrap="square" rtlCol="0">
            <a:spAutoFit/>
          </a:bodyPr>
          <a:lstStyle/>
          <a:p>
            <a:pPr lvl="0">
              <a:buFont typeface="Wingdings" pitchFamily="2" charset="2"/>
              <a:buChar char="v"/>
            </a:pPr>
            <a:r>
              <a:rPr lang="en-US" sz="2400" dirty="0" err="1" smtClean="0"/>
              <a:t>Ví</a:t>
            </a:r>
            <a:r>
              <a:rPr lang="en-US" sz="2400" dirty="0" smtClean="0"/>
              <a:t> </a:t>
            </a:r>
            <a:r>
              <a:rPr lang="en-US" sz="2400" dirty="0" err="1" smtClean="0"/>
              <a:t>dụ</a:t>
            </a:r>
            <a:r>
              <a:rPr lang="en-US" sz="2400" dirty="0" smtClean="0"/>
              <a:t>:</a:t>
            </a:r>
            <a:endParaRPr lang="en-US" sz="2400"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Xem và sửa thông tin</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88</a:t>
            </a:fld>
            <a:endParaRPr lang="en-US" dirty="0"/>
          </a:p>
        </p:txBody>
      </p:sp>
      <p:pic>
        <p:nvPicPr>
          <p:cNvPr id="96259" name="Picture 3"/>
          <p:cNvPicPr>
            <a:picLocks noGrp="1" noChangeAspect="1" noChangeArrowheads="1"/>
          </p:cNvPicPr>
          <p:nvPr>
            <p:ph sz="quarter" idx="1"/>
          </p:nvPr>
        </p:nvPicPr>
        <p:blipFill>
          <a:blip r:embed="rId2" cstate="print"/>
          <a:srcRect/>
          <a:stretch>
            <a:fillRect/>
          </a:stretch>
        </p:blipFill>
        <p:spPr bwMode="auto">
          <a:xfrm>
            <a:off x="457200" y="1981200"/>
            <a:ext cx="8229600" cy="2508793"/>
          </a:xfrm>
          <a:prstGeom prst="rect">
            <a:avLst/>
          </a:prstGeom>
          <a:noFill/>
          <a:ln w="9525">
            <a:noFill/>
            <a:miter lim="800000"/>
            <a:headEnd/>
            <a:tailEnd/>
          </a:ln>
          <a:effectLst/>
        </p:spPr>
      </p:pic>
      <p:pic>
        <p:nvPicPr>
          <p:cNvPr id="5" name="Picture 43" descr="087"/>
          <p:cNvPicPr>
            <a:picLocks noChangeAspect="1" noChangeArrowheads="1"/>
          </p:cNvPicPr>
          <p:nvPr/>
        </p:nvPicPr>
        <p:blipFill>
          <a:blip r:embed="rId3"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04800" y="990600"/>
            <a:ext cx="7696200" cy="830997"/>
          </a:xfrm>
          <a:prstGeom prst="rect">
            <a:avLst/>
          </a:prstGeom>
          <a:noFill/>
        </p:spPr>
        <p:txBody>
          <a:bodyPr wrap="square" rtlCol="0">
            <a:spAutoFit/>
          </a:bodyPr>
          <a:lstStyle/>
          <a:p>
            <a:pPr lvl="0">
              <a:buFont typeface="Wingdings" pitchFamily="2" charset="2"/>
              <a:buChar char="v"/>
            </a:pPr>
            <a:r>
              <a:rPr lang="en-US" sz="2400" dirty="0" err="1" smtClean="0"/>
              <a:t>Tại</a:t>
            </a:r>
            <a:r>
              <a:rPr lang="en-US" sz="2400" dirty="0" smtClean="0"/>
              <a:t> </a:t>
            </a:r>
            <a:r>
              <a:rPr lang="en-US" sz="2400" dirty="0" err="1" smtClean="0"/>
              <a:t>thẻ</a:t>
            </a:r>
            <a:r>
              <a:rPr lang="en-US" sz="2400" dirty="0" smtClean="0"/>
              <a:t> </a:t>
            </a:r>
            <a:r>
              <a:rPr lang="en-US" sz="2400" dirty="0" smtClean="0">
                <a:solidFill>
                  <a:srgbClr val="FFC000"/>
                </a:solidFill>
              </a:rPr>
              <a:t>View</a:t>
            </a:r>
            <a:r>
              <a:rPr lang="en-US" sz="2400" dirty="0" smtClean="0"/>
              <a:t>, group </a:t>
            </a:r>
            <a:r>
              <a:rPr lang="en-US" sz="2400" dirty="0" smtClean="0">
                <a:solidFill>
                  <a:srgbClr val="FFC000"/>
                </a:solidFill>
              </a:rPr>
              <a:t>Data</a:t>
            </a:r>
            <a:r>
              <a:rPr lang="en-US" sz="2400" dirty="0" smtClean="0"/>
              <a:t>, click icon </a:t>
            </a:r>
            <a:r>
              <a:rPr lang="en-US" sz="2400" dirty="0" smtClean="0">
                <a:solidFill>
                  <a:srgbClr val="FFC000"/>
                </a:solidFill>
              </a:rPr>
              <a:t>Outline</a:t>
            </a:r>
            <a:r>
              <a:rPr lang="en-US" sz="2400" dirty="0" smtClean="0"/>
              <a:t> </a:t>
            </a:r>
            <a:r>
              <a:rPr lang="en-US" sz="2400" dirty="0" err="1" smtClean="0"/>
              <a:t>rồi</a:t>
            </a:r>
            <a:r>
              <a:rPr lang="en-US" sz="2400" dirty="0" smtClean="0"/>
              <a:t> </a:t>
            </a:r>
            <a:r>
              <a:rPr lang="en-US" sz="2400" dirty="0" err="1" smtClean="0"/>
              <a:t>chọn</a:t>
            </a:r>
            <a:r>
              <a:rPr lang="en-US" sz="2400" dirty="0" smtClean="0"/>
              <a:t> summary tab </a:t>
            </a:r>
            <a:r>
              <a:rPr lang="en-US" sz="2400" dirty="0" err="1" smtClean="0"/>
              <a:t>mà</a:t>
            </a:r>
            <a:r>
              <a:rPr lang="en-US" sz="2400" dirty="0" smtClean="0"/>
              <a:t> </a:t>
            </a:r>
            <a:r>
              <a:rPr lang="en-US" sz="2400" dirty="0" err="1" smtClean="0"/>
              <a:t>mình</a:t>
            </a:r>
            <a:r>
              <a:rPr lang="en-US" sz="2400" dirty="0" smtClean="0"/>
              <a:t> </a:t>
            </a:r>
            <a:r>
              <a:rPr lang="en-US" sz="2400" dirty="0" err="1" smtClean="0"/>
              <a:t>muốn</a:t>
            </a:r>
            <a:r>
              <a:rPr lang="en-US" sz="2400" dirty="0" smtClean="0"/>
              <a:t> </a:t>
            </a:r>
            <a:r>
              <a:rPr lang="en-US" sz="2400" dirty="0" err="1" smtClean="0"/>
              <a:t>xem</a:t>
            </a:r>
            <a:r>
              <a:rPr lang="en-US" sz="2400" dirty="0" smtClean="0"/>
              <a:t> </a:t>
            </a:r>
            <a:r>
              <a:rPr lang="en-US" sz="2400" dirty="0" err="1" smtClean="0"/>
              <a:t>hoặc</a:t>
            </a:r>
            <a:r>
              <a:rPr lang="en-US" sz="2400" dirty="0" smtClean="0"/>
              <a:t> </a:t>
            </a:r>
            <a:r>
              <a:rPr lang="en-US" sz="2400" dirty="0" err="1" smtClean="0"/>
              <a:t>sửa</a:t>
            </a:r>
            <a:r>
              <a:rPr lang="en-US" sz="2400" dirty="0" smtClean="0"/>
              <a:t>.</a:t>
            </a:r>
            <a:endParaRPr lang="en-US" dirty="0">
              <a:solidFill>
                <a:srgbClr val="FFC000"/>
              </a:solidFill>
            </a:endParaRPr>
          </a:p>
        </p:txBody>
      </p:sp>
      <p:sp>
        <p:nvSpPr>
          <p:cNvPr id="14" name="TextBox 13"/>
          <p:cNvSpPr txBox="1"/>
          <p:nvPr/>
        </p:nvSpPr>
        <p:spPr>
          <a:xfrm>
            <a:off x="0" y="4724400"/>
            <a:ext cx="8763000" cy="1477328"/>
          </a:xfrm>
          <a:prstGeom prst="rect">
            <a:avLst/>
          </a:prstGeom>
          <a:noFill/>
        </p:spPr>
        <p:txBody>
          <a:bodyPr wrap="square" rtlCol="0">
            <a:spAutoFit/>
          </a:bodyPr>
          <a:lstStyle/>
          <a:p>
            <a:pPr>
              <a:buFont typeface="Wingdings" pitchFamily="2" charset="2"/>
              <a:buChar char="v"/>
            </a:pPr>
            <a:r>
              <a:rPr lang="en-US" sz="2400" dirty="0" err="1" smtClean="0"/>
              <a:t>Tùy</a:t>
            </a:r>
            <a:r>
              <a:rPr lang="en-US" sz="2400" dirty="0" smtClean="0"/>
              <a:t> </a:t>
            </a:r>
            <a:r>
              <a:rPr lang="en-US" sz="2400" dirty="0" err="1" smtClean="0"/>
              <a:t>chọn</a:t>
            </a:r>
            <a:r>
              <a:rPr lang="en-US" sz="2400" dirty="0" smtClean="0"/>
              <a:t>:</a:t>
            </a:r>
          </a:p>
          <a:p>
            <a:pPr lvl="1">
              <a:buFont typeface="Wingdings 2" pitchFamily="18" charset="2"/>
              <a:buChar char=""/>
            </a:pPr>
            <a:r>
              <a:rPr lang="en-US" sz="2200" dirty="0" smtClean="0">
                <a:solidFill>
                  <a:schemeClr val="tx2"/>
                </a:solidFill>
              </a:rPr>
              <a:t> </a:t>
            </a:r>
            <a:r>
              <a:rPr lang="en-US" sz="2200" dirty="0" smtClean="0">
                <a:solidFill>
                  <a:srgbClr val="FFC000"/>
                </a:solidFill>
              </a:rPr>
              <a:t>Show Subtasks: </a:t>
            </a:r>
            <a:r>
              <a:rPr lang="en-US" sz="2200" dirty="0" err="1" smtClean="0">
                <a:solidFill>
                  <a:schemeClr val="tx2"/>
                </a:solidFill>
              </a:rPr>
              <a:t>Hiển</a:t>
            </a:r>
            <a:r>
              <a:rPr lang="en-US" sz="2200" dirty="0" smtClean="0">
                <a:solidFill>
                  <a:schemeClr val="tx2"/>
                </a:solidFill>
              </a:rPr>
              <a:t> </a:t>
            </a:r>
            <a:r>
              <a:rPr lang="en-US" sz="2200" dirty="0" err="1" smtClean="0">
                <a:solidFill>
                  <a:schemeClr val="tx2"/>
                </a:solidFill>
              </a:rPr>
              <a:t>thị</a:t>
            </a:r>
            <a:r>
              <a:rPr lang="en-US" sz="2200" dirty="0" smtClean="0">
                <a:solidFill>
                  <a:schemeClr val="tx2"/>
                </a:solidFill>
              </a:rPr>
              <a:t> </a:t>
            </a:r>
            <a:r>
              <a:rPr lang="en-US" sz="2200" dirty="0" err="1" smtClean="0">
                <a:solidFill>
                  <a:schemeClr val="tx2"/>
                </a:solidFill>
              </a:rPr>
              <a:t>các</a:t>
            </a:r>
            <a:r>
              <a:rPr lang="en-US" sz="2200" dirty="0" smtClean="0">
                <a:solidFill>
                  <a:schemeClr val="tx2"/>
                </a:solidFill>
              </a:rPr>
              <a:t> subtask </a:t>
            </a:r>
            <a:r>
              <a:rPr lang="en-US" sz="2200" dirty="0" err="1" smtClean="0">
                <a:solidFill>
                  <a:schemeClr val="tx2"/>
                </a:solidFill>
              </a:rPr>
              <a:t>của</a:t>
            </a:r>
            <a:r>
              <a:rPr lang="en-US" sz="2200" dirty="0" smtClean="0">
                <a:solidFill>
                  <a:schemeClr val="tx2"/>
                </a:solidFill>
              </a:rPr>
              <a:t> summary task </a:t>
            </a:r>
            <a:r>
              <a:rPr lang="en-US" sz="2200" dirty="0" err="1" smtClean="0">
                <a:solidFill>
                  <a:schemeClr val="tx2"/>
                </a:solidFill>
              </a:rPr>
              <a:t>được</a:t>
            </a:r>
            <a:r>
              <a:rPr lang="en-US" sz="2200" dirty="0" smtClean="0">
                <a:solidFill>
                  <a:schemeClr val="tx2"/>
                </a:solidFill>
              </a:rPr>
              <a:t> </a:t>
            </a:r>
            <a:r>
              <a:rPr lang="en-US" sz="2200" dirty="0" err="1" smtClean="0">
                <a:solidFill>
                  <a:schemeClr val="tx2"/>
                </a:solidFill>
              </a:rPr>
              <a:t>chọn</a:t>
            </a:r>
            <a:endParaRPr lang="en-US" sz="2200" dirty="0" smtClean="0">
              <a:solidFill>
                <a:schemeClr val="tx2"/>
              </a:solidFill>
            </a:endParaRPr>
          </a:p>
          <a:p>
            <a:pPr lvl="1">
              <a:buFont typeface="Wingdings 2" pitchFamily="18" charset="2"/>
              <a:buChar char=""/>
            </a:pPr>
            <a:r>
              <a:rPr lang="en-US" sz="2200" dirty="0" smtClean="0">
                <a:solidFill>
                  <a:schemeClr val="tx2"/>
                </a:solidFill>
              </a:rPr>
              <a:t> </a:t>
            </a:r>
            <a:r>
              <a:rPr lang="en-US" sz="2200" dirty="0" smtClean="0">
                <a:solidFill>
                  <a:srgbClr val="FFC000"/>
                </a:solidFill>
              </a:rPr>
              <a:t>Hide Subtasks: </a:t>
            </a:r>
            <a:r>
              <a:rPr lang="en-US" sz="2200" dirty="0" err="1" smtClean="0">
                <a:solidFill>
                  <a:schemeClr val="tx2"/>
                </a:solidFill>
              </a:rPr>
              <a:t>Ẩn</a:t>
            </a:r>
            <a:r>
              <a:rPr lang="en-US" sz="2200" dirty="0" smtClean="0">
                <a:solidFill>
                  <a:schemeClr val="tx2"/>
                </a:solidFill>
              </a:rPr>
              <a:t> </a:t>
            </a:r>
            <a:r>
              <a:rPr lang="en-US" sz="2200" dirty="0" err="1" smtClean="0">
                <a:solidFill>
                  <a:schemeClr val="tx2"/>
                </a:solidFill>
              </a:rPr>
              <a:t>các</a:t>
            </a:r>
            <a:r>
              <a:rPr lang="en-US" sz="2200" dirty="0" smtClean="0">
                <a:solidFill>
                  <a:schemeClr val="tx2"/>
                </a:solidFill>
              </a:rPr>
              <a:t> subtask </a:t>
            </a:r>
            <a:r>
              <a:rPr lang="en-US" sz="2200" dirty="0" err="1" smtClean="0">
                <a:solidFill>
                  <a:schemeClr val="tx2"/>
                </a:solidFill>
              </a:rPr>
              <a:t>của</a:t>
            </a:r>
            <a:r>
              <a:rPr lang="en-US" sz="2200" dirty="0" smtClean="0">
                <a:solidFill>
                  <a:schemeClr val="tx2"/>
                </a:solidFill>
              </a:rPr>
              <a:t> summary task </a:t>
            </a:r>
            <a:r>
              <a:rPr lang="en-US" sz="2200" dirty="0" err="1" smtClean="0">
                <a:solidFill>
                  <a:schemeClr val="tx2"/>
                </a:solidFill>
              </a:rPr>
              <a:t>được</a:t>
            </a:r>
            <a:r>
              <a:rPr lang="en-US" sz="2200" dirty="0" smtClean="0">
                <a:solidFill>
                  <a:schemeClr val="tx2"/>
                </a:solidFill>
              </a:rPr>
              <a:t> </a:t>
            </a:r>
            <a:r>
              <a:rPr lang="en-US" sz="2200" dirty="0" err="1" smtClean="0">
                <a:solidFill>
                  <a:schemeClr val="tx2"/>
                </a:solidFill>
              </a:rPr>
              <a:t>chọn</a:t>
            </a:r>
            <a:endParaRPr lang="en-US" sz="2200" dirty="0" smtClean="0">
              <a:solidFill>
                <a:schemeClr val="tx2"/>
              </a:solidFill>
            </a:endParaRPr>
          </a:p>
          <a:p>
            <a:pPr lvl="1">
              <a:buFont typeface="Wingdings 2" pitchFamily="18" charset="2"/>
              <a:buChar char=""/>
            </a:pPr>
            <a:r>
              <a:rPr lang="en-US" sz="2200" dirty="0" smtClean="0">
                <a:solidFill>
                  <a:schemeClr val="tx2"/>
                </a:solidFill>
              </a:rPr>
              <a:t> </a:t>
            </a:r>
            <a:r>
              <a:rPr lang="en-US" sz="2200" dirty="0" smtClean="0">
                <a:solidFill>
                  <a:srgbClr val="FFC000"/>
                </a:solidFill>
              </a:rPr>
              <a:t>All Subtasks: </a:t>
            </a:r>
            <a:r>
              <a:rPr lang="en-US" sz="2200" dirty="0" err="1" smtClean="0">
                <a:solidFill>
                  <a:schemeClr val="tx2"/>
                </a:solidFill>
              </a:rPr>
              <a:t>Hiển</a:t>
            </a:r>
            <a:r>
              <a:rPr lang="en-US" sz="2200" dirty="0" smtClean="0">
                <a:solidFill>
                  <a:schemeClr val="tx2"/>
                </a:solidFill>
              </a:rPr>
              <a:t> </a:t>
            </a:r>
            <a:r>
              <a:rPr lang="en-US" sz="2200" dirty="0" err="1" smtClean="0">
                <a:solidFill>
                  <a:schemeClr val="tx2"/>
                </a:solidFill>
              </a:rPr>
              <a:t>thị</a:t>
            </a:r>
            <a:r>
              <a:rPr lang="en-US" sz="2200" dirty="0" smtClean="0">
                <a:solidFill>
                  <a:schemeClr val="tx2"/>
                </a:solidFill>
              </a:rPr>
              <a:t> </a:t>
            </a:r>
            <a:r>
              <a:rPr lang="en-US" sz="2200" dirty="0" err="1" smtClean="0">
                <a:solidFill>
                  <a:schemeClr val="tx2"/>
                </a:solidFill>
              </a:rPr>
              <a:t>tất</a:t>
            </a:r>
            <a:r>
              <a:rPr lang="en-US" sz="2200" dirty="0" smtClean="0">
                <a:solidFill>
                  <a:schemeClr val="tx2"/>
                </a:solidFill>
              </a:rPr>
              <a:t> </a:t>
            </a:r>
            <a:r>
              <a:rPr lang="en-US" sz="2200" dirty="0" err="1" smtClean="0">
                <a:solidFill>
                  <a:schemeClr val="tx2"/>
                </a:solidFill>
              </a:rPr>
              <a:t>cả</a:t>
            </a:r>
            <a:r>
              <a:rPr lang="en-US" sz="2200" dirty="0" smtClean="0">
                <a:solidFill>
                  <a:schemeClr val="tx2"/>
                </a:solidFill>
              </a:rPr>
              <a:t> </a:t>
            </a:r>
            <a:r>
              <a:rPr lang="en-US" sz="2200" dirty="0" err="1" smtClean="0">
                <a:solidFill>
                  <a:schemeClr val="tx2"/>
                </a:solidFill>
              </a:rPr>
              <a:t>các</a:t>
            </a:r>
            <a:r>
              <a:rPr lang="en-US" sz="2200" dirty="0" smtClean="0">
                <a:solidFill>
                  <a:schemeClr val="tx2"/>
                </a:solidFill>
              </a:rPr>
              <a:t> subtask.</a:t>
            </a:r>
            <a:endParaRPr lang="en-US" sz="2200" dirty="0">
              <a:solidFill>
                <a:schemeClr val="tx2"/>
              </a:solidFill>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Kiểm tra kế hoạch</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89</a:t>
            </a:fld>
            <a:endParaRPr lang="en-US" dirty="0"/>
          </a:p>
        </p:txBody>
      </p:sp>
      <p:sp>
        <p:nvSpPr>
          <p:cNvPr id="3" name="Content Placeholder 2"/>
          <p:cNvSpPr>
            <a:spLocks noGrp="1"/>
          </p:cNvSpPr>
          <p:nvPr>
            <p:ph sz="quarter" idx="1"/>
          </p:nvPr>
        </p:nvSpPr>
        <p:spPr>
          <a:xfrm>
            <a:off x="457200" y="1066800"/>
            <a:ext cx="8229600" cy="4572000"/>
          </a:xfrm>
        </p:spPr>
        <p:txBody>
          <a:bodyPr>
            <a:normAutofit/>
          </a:bodyPr>
          <a:lstStyle/>
          <a:p>
            <a:pPr>
              <a:lnSpc>
                <a:spcPct val="150000"/>
              </a:lnSpc>
              <a:buFont typeface="Wingdings" pitchFamily="2" charset="2"/>
              <a:buChar char="v"/>
            </a:pPr>
            <a:r>
              <a:rPr lang="en-US" b="0" dirty="0" smtClean="0"/>
              <a:t> </a:t>
            </a:r>
            <a:r>
              <a:rPr lang="en-US" b="0" dirty="0" err="1" smtClean="0"/>
              <a:t>Giới</a:t>
            </a:r>
            <a:r>
              <a:rPr lang="en-US" b="0" dirty="0" smtClean="0"/>
              <a:t> </a:t>
            </a:r>
            <a:r>
              <a:rPr lang="en-US" b="0" dirty="0" err="1" smtClean="0"/>
              <a:t>thiệu</a:t>
            </a:r>
            <a:r>
              <a:rPr lang="en-US" b="0" dirty="0" smtClean="0"/>
              <a:t>:</a:t>
            </a:r>
            <a:endParaRPr lang="en-US" sz="2400" dirty="0" smtClean="0"/>
          </a:p>
          <a:p>
            <a:pPr lvl="0"/>
            <a:r>
              <a:rPr lang="en-US" sz="2200" dirty="0" err="1" smtClean="0">
                <a:solidFill>
                  <a:schemeClr val="tx2"/>
                </a:solidFill>
              </a:rPr>
              <a:t>Sau</a:t>
            </a:r>
            <a:r>
              <a:rPr lang="en-US" sz="2200" dirty="0" smtClean="0">
                <a:solidFill>
                  <a:schemeClr val="tx2"/>
                </a:solidFill>
              </a:rPr>
              <a:t> </a:t>
            </a:r>
            <a:r>
              <a:rPr lang="en-US" sz="2200" dirty="0" err="1" smtClean="0">
                <a:solidFill>
                  <a:schemeClr val="tx2"/>
                </a:solidFill>
              </a:rPr>
              <a:t>khi</a:t>
            </a:r>
            <a:r>
              <a:rPr lang="en-US" sz="2200" dirty="0" smtClean="0">
                <a:solidFill>
                  <a:schemeClr val="tx2"/>
                </a:solidFill>
              </a:rPr>
              <a:t> </a:t>
            </a:r>
            <a:r>
              <a:rPr lang="en-US" sz="2200" dirty="0" err="1" smtClean="0">
                <a:solidFill>
                  <a:schemeClr val="tx2"/>
                </a:solidFill>
              </a:rPr>
              <a:t>đã</a:t>
            </a:r>
            <a:r>
              <a:rPr lang="en-US" sz="2200" dirty="0" smtClean="0">
                <a:solidFill>
                  <a:schemeClr val="tx2"/>
                </a:solidFill>
              </a:rPr>
              <a:t> </a:t>
            </a:r>
            <a:r>
              <a:rPr lang="en-US" sz="2200" dirty="0" err="1" smtClean="0">
                <a:solidFill>
                  <a:schemeClr val="tx2"/>
                </a:solidFill>
              </a:rPr>
              <a:t>lập</a:t>
            </a:r>
            <a:r>
              <a:rPr lang="en-US" sz="2200" dirty="0" smtClean="0">
                <a:solidFill>
                  <a:schemeClr val="tx2"/>
                </a:solidFill>
              </a:rPr>
              <a:t> </a:t>
            </a:r>
            <a:r>
              <a:rPr lang="en-US" sz="2200" dirty="0" err="1" smtClean="0">
                <a:solidFill>
                  <a:schemeClr val="tx2"/>
                </a:solidFill>
              </a:rPr>
              <a:t>kế</a:t>
            </a:r>
            <a:r>
              <a:rPr lang="en-US" sz="2200" dirty="0" smtClean="0">
                <a:solidFill>
                  <a:schemeClr val="tx2"/>
                </a:solidFill>
              </a:rPr>
              <a:t> </a:t>
            </a:r>
            <a:r>
              <a:rPr lang="en-US" sz="2200" dirty="0" err="1" smtClean="0">
                <a:solidFill>
                  <a:schemeClr val="tx2"/>
                </a:solidFill>
              </a:rPr>
              <a:t>hoạch</a:t>
            </a:r>
            <a:r>
              <a:rPr lang="en-US" sz="2200" dirty="0" smtClean="0">
                <a:solidFill>
                  <a:schemeClr val="tx2"/>
                </a:solidFill>
              </a:rPr>
              <a:t> </a:t>
            </a:r>
            <a:r>
              <a:rPr lang="en-US" sz="2200" dirty="0" err="1" smtClean="0">
                <a:solidFill>
                  <a:schemeClr val="tx2"/>
                </a:solidFill>
              </a:rPr>
              <a:t>dự</a:t>
            </a:r>
            <a:r>
              <a:rPr lang="en-US" sz="2200" dirty="0" smtClean="0">
                <a:solidFill>
                  <a:schemeClr val="tx2"/>
                </a:solidFill>
              </a:rPr>
              <a:t> </a:t>
            </a:r>
            <a:r>
              <a:rPr lang="en-US" sz="2200" dirty="0" err="1" smtClean="0">
                <a:solidFill>
                  <a:schemeClr val="tx2"/>
                </a:solidFill>
              </a:rPr>
              <a:t>án</a:t>
            </a:r>
            <a:r>
              <a:rPr lang="en-US" sz="2200" dirty="0" smtClean="0">
                <a:solidFill>
                  <a:schemeClr val="tx2"/>
                </a:solidFill>
              </a:rPr>
              <a:t>, </a:t>
            </a:r>
            <a:r>
              <a:rPr lang="en-US" sz="2200" dirty="0" err="1" smtClean="0">
                <a:solidFill>
                  <a:schemeClr val="tx2"/>
                </a:solidFill>
              </a:rPr>
              <a:t>trong</a:t>
            </a:r>
            <a:r>
              <a:rPr lang="en-US" sz="2200" dirty="0" smtClean="0">
                <a:solidFill>
                  <a:schemeClr val="tx2"/>
                </a:solidFill>
              </a:rPr>
              <a:t> </a:t>
            </a:r>
            <a:r>
              <a:rPr lang="en-US" sz="2200" dirty="0" err="1" smtClean="0">
                <a:solidFill>
                  <a:schemeClr val="tx2"/>
                </a:solidFill>
              </a:rPr>
              <a:t>quá</a:t>
            </a:r>
            <a:r>
              <a:rPr lang="en-US" sz="2200" dirty="0" smtClean="0">
                <a:solidFill>
                  <a:schemeClr val="tx2"/>
                </a:solidFill>
              </a:rPr>
              <a:t> </a:t>
            </a:r>
            <a:r>
              <a:rPr lang="en-US" sz="2200" dirty="0" err="1" smtClean="0">
                <a:solidFill>
                  <a:schemeClr val="tx2"/>
                </a:solidFill>
              </a:rPr>
              <a:t>trình</a:t>
            </a:r>
            <a:r>
              <a:rPr lang="en-US" sz="2200" dirty="0" smtClean="0">
                <a:solidFill>
                  <a:schemeClr val="tx2"/>
                </a:solidFill>
              </a:rPr>
              <a:t> </a:t>
            </a:r>
            <a:r>
              <a:rPr lang="en-US" sz="2200" dirty="0" err="1" smtClean="0">
                <a:solidFill>
                  <a:schemeClr val="tx2"/>
                </a:solidFill>
              </a:rPr>
              <a:t>triển</a:t>
            </a:r>
            <a:r>
              <a:rPr lang="en-US" sz="2200" dirty="0" smtClean="0">
                <a:solidFill>
                  <a:schemeClr val="tx2"/>
                </a:solidFill>
              </a:rPr>
              <a:t> </a:t>
            </a:r>
            <a:r>
              <a:rPr lang="en-US" sz="2200" dirty="0" err="1" smtClean="0">
                <a:solidFill>
                  <a:schemeClr val="tx2"/>
                </a:solidFill>
              </a:rPr>
              <a:t>khai</a:t>
            </a:r>
            <a:r>
              <a:rPr lang="en-US" sz="2200" dirty="0" smtClean="0">
                <a:solidFill>
                  <a:schemeClr val="tx2"/>
                </a:solidFill>
              </a:rPr>
              <a:t> </a:t>
            </a:r>
            <a:r>
              <a:rPr lang="en-US" sz="2200" dirty="0" err="1" smtClean="0">
                <a:solidFill>
                  <a:schemeClr val="tx2"/>
                </a:solidFill>
              </a:rPr>
              <a:t>thực</a:t>
            </a:r>
            <a:r>
              <a:rPr lang="en-US" sz="2200" dirty="0" smtClean="0">
                <a:solidFill>
                  <a:schemeClr val="tx2"/>
                </a:solidFill>
              </a:rPr>
              <a:t> </a:t>
            </a:r>
            <a:r>
              <a:rPr lang="en-US" sz="2200" dirty="0" err="1" smtClean="0">
                <a:solidFill>
                  <a:schemeClr val="tx2"/>
                </a:solidFill>
              </a:rPr>
              <a:t>hiện</a:t>
            </a:r>
            <a:r>
              <a:rPr lang="en-US" sz="2200" dirty="0" smtClean="0">
                <a:solidFill>
                  <a:schemeClr val="tx2"/>
                </a:solidFill>
              </a:rPr>
              <a:t> </a:t>
            </a:r>
            <a:r>
              <a:rPr lang="en-US" sz="2200" dirty="0" err="1" smtClean="0">
                <a:solidFill>
                  <a:schemeClr val="tx2"/>
                </a:solidFill>
              </a:rPr>
              <a:t>dự</a:t>
            </a:r>
            <a:r>
              <a:rPr lang="en-US" sz="2200" dirty="0" smtClean="0">
                <a:solidFill>
                  <a:schemeClr val="tx2"/>
                </a:solidFill>
              </a:rPr>
              <a:t> </a:t>
            </a:r>
            <a:r>
              <a:rPr lang="en-US" sz="2200" dirty="0" err="1" smtClean="0">
                <a:solidFill>
                  <a:schemeClr val="tx2"/>
                </a:solidFill>
              </a:rPr>
              <a:t>án</a:t>
            </a:r>
            <a:r>
              <a:rPr lang="en-US" sz="2200" dirty="0" smtClean="0">
                <a:solidFill>
                  <a:schemeClr val="tx2"/>
                </a:solidFill>
              </a:rPr>
              <a:t> </a:t>
            </a:r>
            <a:r>
              <a:rPr lang="en-US" sz="2200" dirty="0" err="1" smtClean="0">
                <a:solidFill>
                  <a:schemeClr val="tx2"/>
                </a:solidFill>
              </a:rPr>
              <a:t>có</a:t>
            </a:r>
            <a:r>
              <a:rPr lang="en-US" sz="2200" dirty="0" smtClean="0">
                <a:solidFill>
                  <a:schemeClr val="tx2"/>
                </a:solidFill>
              </a:rPr>
              <a:t> </a:t>
            </a:r>
            <a:r>
              <a:rPr lang="en-US" sz="2200" dirty="0" err="1" smtClean="0">
                <a:solidFill>
                  <a:schemeClr val="tx2"/>
                </a:solidFill>
              </a:rPr>
              <a:t>thể</a:t>
            </a:r>
            <a:r>
              <a:rPr lang="en-US" sz="2200" dirty="0" smtClean="0">
                <a:solidFill>
                  <a:schemeClr val="tx2"/>
                </a:solidFill>
              </a:rPr>
              <a:t> </a:t>
            </a:r>
            <a:r>
              <a:rPr lang="en-US" sz="2200" dirty="0" err="1" smtClean="0">
                <a:solidFill>
                  <a:schemeClr val="tx2"/>
                </a:solidFill>
              </a:rPr>
              <a:t>có</a:t>
            </a:r>
            <a:r>
              <a:rPr lang="en-US" sz="2200" dirty="0" smtClean="0">
                <a:solidFill>
                  <a:schemeClr val="tx2"/>
                </a:solidFill>
              </a:rPr>
              <a:t> </a:t>
            </a:r>
            <a:r>
              <a:rPr lang="en-US" sz="2200" dirty="0" err="1" smtClean="0">
                <a:solidFill>
                  <a:schemeClr val="tx2"/>
                </a:solidFill>
              </a:rPr>
              <a:t>nhiều</a:t>
            </a:r>
            <a:r>
              <a:rPr lang="en-US" sz="2200" dirty="0" smtClean="0">
                <a:solidFill>
                  <a:schemeClr val="tx2"/>
                </a:solidFill>
              </a:rPr>
              <a:t> </a:t>
            </a:r>
            <a:r>
              <a:rPr lang="en-US" sz="2200" dirty="0" err="1" smtClean="0">
                <a:solidFill>
                  <a:schemeClr val="tx2"/>
                </a:solidFill>
              </a:rPr>
              <a:t>thay</a:t>
            </a:r>
            <a:r>
              <a:rPr lang="en-US" sz="2200" dirty="0" smtClean="0">
                <a:solidFill>
                  <a:schemeClr val="tx2"/>
                </a:solidFill>
              </a:rPr>
              <a:t> </a:t>
            </a:r>
            <a:r>
              <a:rPr lang="en-US" sz="2200" dirty="0" err="1" smtClean="0">
                <a:solidFill>
                  <a:schemeClr val="tx2"/>
                </a:solidFill>
              </a:rPr>
              <a:t>đổi</a:t>
            </a:r>
            <a:r>
              <a:rPr lang="en-US" sz="2200" dirty="0" smtClean="0">
                <a:solidFill>
                  <a:schemeClr val="tx2"/>
                </a:solidFill>
              </a:rPr>
              <a:t> </a:t>
            </a:r>
            <a:r>
              <a:rPr lang="en-US" sz="2200" dirty="0" err="1" smtClean="0">
                <a:solidFill>
                  <a:schemeClr val="tx2"/>
                </a:solidFill>
              </a:rPr>
              <a:t>hoặc</a:t>
            </a:r>
            <a:r>
              <a:rPr lang="en-US" sz="2200" dirty="0" smtClean="0">
                <a:solidFill>
                  <a:schemeClr val="tx2"/>
                </a:solidFill>
              </a:rPr>
              <a:t> </a:t>
            </a:r>
            <a:r>
              <a:rPr lang="en-US" sz="2200" dirty="0" err="1" smtClean="0">
                <a:solidFill>
                  <a:schemeClr val="tx2"/>
                </a:solidFill>
              </a:rPr>
              <a:t>có</a:t>
            </a:r>
            <a:r>
              <a:rPr lang="en-US" sz="2200" dirty="0" smtClean="0">
                <a:solidFill>
                  <a:schemeClr val="tx2"/>
                </a:solidFill>
              </a:rPr>
              <a:t> </a:t>
            </a:r>
            <a:r>
              <a:rPr lang="en-US" sz="2200" dirty="0" err="1" smtClean="0">
                <a:solidFill>
                  <a:schemeClr val="tx2"/>
                </a:solidFill>
              </a:rPr>
              <a:t>thể</a:t>
            </a:r>
            <a:r>
              <a:rPr lang="en-US" sz="2200" dirty="0" smtClean="0">
                <a:solidFill>
                  <a:schemeClr val="tx2"/>
                </a:solidFill>
              </a:rPr>
              <a:t> </a:t>
            </a:r>
            <a:r>
              <a:rPr lang="en-US" sz="2200" dirty="0" err="1" smtClean="0">
                <a:solidFill>
                  <a:schemeClr val="tx2"/>
                </a:solidFill>
              </a:rPr>
              <a:t>tìm</a:t>
            </a:r>
            <a:r>
              <a:rPr lang="en-US" sz="2200" dirty="0" smtClean="0">
                <a:solidFill>
                  <a:schemeClr val="tx2"/>
                </a:solidFill>
              </a:rPr>
              <a:t> </a:t>
            </a:r>
            <a:r>
              <a:rPr lang="en-US" sz="2200" dirty="0" err="1" smtClean="0">
                <a:solidFill>
                  <a:schemeClr val="tx2"/>
                </a:solidFill>
              </a:rPr>
              <a:t>ra</a:t>
            </a:r>
            <a:r>
              <a:rPr lang="en-US" sz="2200" dirty="0" smtClean="0">
                <a:solidFill>
                  <a:schemeClr val="tx2"/>
                </a:solidFill>
              </a:rPr>
              <a:t> </a:t>
            </a:r>
            <a:r>
              <a:rPr lang="en-US" sz="2200" dirty="0" err="1" smtClean="0">
                <a:solidFill>
                  <a:schemeClr val="tx2"/>
                </a:solidFill>
              </a:rPr>
              <a:t>một</a:t>
            </a:r>
            <a:r>
              <a:rPr lang="en-US" sz="2200" dirty="0" smtClean="0">
                <a:solidFill>
                  <a:schemeClr val="tx2"/>
                </a:solidFill>
              </a:rPr>
              <a:t> </a:t>
            </a:r>
            <a:r>
              <a:rPr lang="en-US" sz="2200" dirty="0" err="1" smtClean="0">
                <a:solidFill>
                  <a:schemeClr val="tx2"/>
                </a:solidFill>
              </a:rPr>
              <a:t>giải</a:t>
            </a:r>
            <a:r>
              <a:rPr lang="en-US" sz="2200" dirty="0" smtClean="0">
                <a:solidFill>
                  <a:schemeClr val="tx2"/>
                </a:solidFill>
              </a:rPr>
              <a:t> </a:t>
            </a:r>
            <a:r>
              <a:rPr lang="en-US" sz="2200" dirty="0" err="1" smtClean="0">
                <a:solidFill>
                  <a:schemeClr val="tx2"/>
                </a:solidFill>
              </a:rPr>
              <a:t>pháp</a:t>
            </a:r>
            <a:r>
              <a:rPr lang="en-US" sz="2200" dirty="0" smtClean="0">
                <a:solidFill>
                  <a:schemeClr val="tx2"/>
                </a:solidFill>
              </a:rPr>
              <a:t> </a:t>
            </a:r>
            <a:r>
              <a:rPr lang="en-US" sz="2200" dirty="0" err="1" smtClean="0">
                <a:solidFill>
                  <a:schemeClr val="tx2"/>
                </a:solidFill>
              </a:rPr>
              <a:t>mới</a:t>
            </a:r>
            <a:r>
              <a:rPr lang="en-US" sz="2200" dirty="0" smtClean="0">
                <a:solidFill>
                  <a:schemeClr val="tx2"/>
                </a:solidFill>
              </a:rPr>
              <a:t>. </a:t>
            </a:r>
            <a:r>
              <a:rPr lang="en-US" sz="2200" dirty="0" err="1" smtClean="0">
                <a:solidFill>
                  <a:schemeClr val="tx2"/>
                </a:solidFill>
              </a:rPr>
              <a:t>Vấn</a:t>
            </a:r>
            <a:r>
              <a:rPr lang="en-US" sz="2200" dirty="0" smtClean="0">
                <a:solidFill>
                  <a:schemeClr val="tx2"/>
                </a:solidFill>
              </a:rPr>
              <a:t> </a:t>
            </a:r>
            <a:r>
              <a:rPr lang="en-US" sz="2200" dirty="0" err="1" smtClean="0">
                <a:solidFill>
                  <a:schemeClr val="tx2"/>
                </a:solidFill>
              </a:rPr>
              <a:t>đề</a:t>
            </a:r>
            <a:r>
              <a:rPr lang="en-US" sz="2200" dirty="0" smtClean="0">
                <a:solidFill>
                  <a:schemeClr val="tx2"/>
                </a:solidFill>
              </a:rPr>
              <a:t> </a:t>
            </a:r>
            <a:r>
              <a:rPr lang="en-US" sz="2200" dirty="0" err="1" smtClean="0">
                <a:solidFill>
                  <a:schemeClr val="tx2"/>
                </a:solidFill>
              </a:rPr>
              <a:t>đặt</a:t>
            </a:r>
            <a:r>
              <a:rPr lang="en-US" sz="2200" dirty="0" smtClean="0">
                <a:solidFill>
                  <a:schemeClr val="tx2"/>
                </a:solidFill>
              </a:rPr>
              <a:t> </a:t>
            </a:r>
            <a:r>
              <a:rPr lang="en-US" sz="2200" dirty="0" err="1" smtClean="0">
                <a:solidFill>
                  <a:schemeClr val="tx2"/>
                </a:solidFill>
              </a:rPr>
              <a:t>ra</a:t>
            </a:r>
            <a:r>
              <a:rPr lang="en-US" sz="2200" dirty="0" smtClean="0">
                <a:solidFill>
                  <a:schemeClr val="tx2"/>
                </a:solidFill>
              </a:rPr>
              <a:t> </a:t>
            </a:r>
            <a:r>
              <a:rPr lang="en-US" sz="2200" dirty="0" err="1" smtClean="0">
                <a:solidFill>
                  <a:schemeClr val="tx2"/>
                </a:solidFill>
              </a:rPr>
              <a:t>là</a:t>
            </a:r>
            <a:r>
              <a:rPr lang="en-US" sz="2200" dirty="0" smtClean="0">
                <a:solidFill>
                  <a:schemeClr val="tx2"/>
                </a:solidFill>
              </a:rPr>
              <a:t> </a:t>
            </a:r>
            <a:r>
              <a:rPr lang="en-US" sz="2200" dirty="0" err="1" smtClean="0">
                <a:solidFill>
                  <a:schemeClr val="tx2"/>
                </a:solidFill>
              </a:rPr>
              <a:t>làm</a:t>
            </a:r>
            <a:r>
              <a:rPr lang="en-US" sz="2200" dirty="0" smtClean="0">
                <a:solidFill>
                  <a:schemeClr val="tx2"/>
                </a:solidFill>
              </a:rPr>
              <a:t> </a:t>
            </a:r>
            <a:r>
              <a:rPr lang="en-US" sz="2200" dirty="0" err="1" smtClean="0">
                <a:solidFill>
                  <a:schemeClr val="tx2"/>
                </a:solidFill>
              </a:rPr>
              <a:t>sao</a:t>
            </a:r>
            <a:r>
              <a:rPr lang="en-US" sz="2200" dirty="0" smtClean="0">
                <a:solidFill>
                  <a:schemeClr val="tx2"/>
                </a:solidFill>
              </a:rPr>
              <a:t> </a:t>
            </a:r>
            <a:r>
              <a:rPr lang="en-US" sz="2200" dirty="0" err="1" smtClean="0">
                <a:solidFill>
                  <a:schemeClr val="tx2"/>
                </a:solidFill>
              </a:rPr>
              <a:t>biết</a:t>
            </a:r>
            <a:r>
              <a:rPr lang="en-US" sz="2200" dirty="0" smtClean="0">
                <a:solidFill>
                  <a:schemeClr val="tx2"/>
                </a:solidFill>
              </a:rPr>
              <a:t> </a:t>
            </a:r>
            <a:r>
              <a:rPr lang="en-US" sz="2200" dirty="0" err="1" smtClean="0">
                <a:solidFill>
                  <a:schemeClr val="tx2"/>
                </a:solidFill>
              </a:rPr>
              <a:t>được</a:t>
            </a:r>
            <a:r>
              <a:rPr lang="en-US" sz="2200" dirty="0" smtClean="0">
                <a:solidFill>
                  <a:schemeClr val="tx2"/>
                </a:solidFill>
              </a:rPr>
              <a:t> </a:t>
            </a:r>
            <a:r>
              <a:rPr lang="en-US" sz="2200" dirty="0" err="1" smtClean="0">
                <a:solidFill>
                  <a:schemeClr val="tx2"/>
                </a:solidFill>
              </a:rPr>
              <a:t>sau</a:t>
            </a:r>
            <a:r>
              <a:rPr lang="en-US" sz="2200" dirty="0" smtClean="0">
                <a:solidFill>
                  <a:schemeClr val="tx2"/>
                </a:solidFill>
              </a:rPr>
              <a:t> </a:t>
            </a:r>
            <a:r>
              <a:rPr lang="en-US" sz="2200" dirty="0" err="1" smtClean="0">
                <a:solidFill>
                  <a:schemeClr val="tx2"/>
                </a:solidFill>
              </a:rPr>
              <a:t>khi</a:t>
            </a:r>
            <a:r>
              <a:rPr lang="en-US" sz="2200" dirty="0" smtClean="0">
                <a:solidFill>
                  <a:schemeClr val="tx2"/>
                </a:solidFill>
              </a:rPr>
              <a:t> </a:t>
            </a:r>
            <a:r>
              <a:rPr lang="en-US" sz="2200" dirty="0" err="1" smtClean="0">
                <a:solidFill>
                  <a:schemeClr val="tx2"/>
                </a:solidFill>
              </a:rPr>
              <a:t>kế</a:t>
            </a:r>
            <a:r>
              <a:rPr lang="en-US" sz="2200" dirty="0" smtClean="0">
                <a:solidFill>
                  <a:schemeClr val="tx2"/>
                </a:solidFill>
              </a:rPr>
              <a:t> </a:t>
            </a:r>
            <a:r>
              <a:rPr lang="en-US" sz="2200" dirty="0" err="1" smtClean="0">
                <a:solidFill>
                  <a:schemeClr val="tx2"/>
                </a:solidFill>
              </a:rPr>
              <a:t>hoạch</a:t>
            </a:r>
            <a:r>
              <a:rPr lang="en-US" sz="2200" dirty="0" smtClean="0">
                <a:solidFill>
                  <a:schemeClr val="tx2"/>
                </a:solidFill>
              </a:rPr>
              <a:t> </a:t>
            </a:r>
            <a:r>
              <a:rPr lang="en-US" sz="2200" dirty="0" err="1" smtClean="0">
                <a:solidFill>
                  <a:schemeClr val="tx2"/>
                </a:solidFill>
              </a:rPr>
              <a:t>điều</a:t>
            </a:r>
            <a:r>
              <a:rPr lang="en-US" sz="2200" dirty="0" smtClean="0">
                <a:solidFill>
                  <a:schemeClr val="tx2"/>
                </a:solidFill>
              </a:rPr>
              <a:t> </a:t>
            </a:r>
            <a:r>
              <a:rPr lang="en-US" sz="2200" dirty="0" err="1" smtClean="0">
                <a:solidFill>
                  <a:schemeClr val="tx2"/>
                </a:solidFill>
              </a:rPr>
              <a:t>chỉnh</a:t>
            </a:r>
            <a:r>
              <a:rPr lang="en-US" sz="2200" dirty="0" smtClean="0">
                <a:solidFill>
                  <a:schemeClr val="tx2"/>
                </a:solidFill>
              </a:rPr>
              <a:t>, </a:t>
            </a:r>
            <a:r>
              <a:rPr lang="en-US" sz="2200" dirty="0" err="1" smtClean="0">
                <a:solidFill>
                  <a:schemeClr val="tx2"/>
                </a:solidFill>
              </a:rPr>
              <a:t>thay</a:t>
            </a:r>
            <a:r>
              <a:rPr lang="en-US" sz="2200" dirty="0" smtClean="0">
                <a:solidFill>
                  <a:schemeClr val="tx2"/>
                </a:solidFill>
              </a:rPr>
              <a:t> </a:t>
            </a:r>
            <a:r>
              <a:rPr lang="en-US" sz="2200" dirty="0" err="1" smtClean="0">
                <a:solidFill>
                  <a:schemeClr val="tx2"/>
                </a:solidFill>
              </a:rPr>
              <a:t>đổi</a:t>
            </a:r>
            <a:r>
              <a:rPr lang="en-US" sz="2200" dirty="0" smtClean="0">
                <a:solidFill>
                  <a:schemeClr val="tx2"/>
                </a:solidFill>
              </a:rPr>
              <a:t> </a:t>
            </a:r>
            <a:r>
              <a:rPr lang="en-US" sz="2200" dirty="0" err="1" smtClean="0">
                <a:solidFill>
                  <a:schemeClr val="tx2"/>
                </a:solidFill>
              </a:rPr>
              <a:t>hoặc</a:t>
            </a:r>
            <a:r>
              <a:rPr lang="en-US" sz="2200" dirty="0" smtClean="0">
                <a:solidFill>
                  <a:schemeClr val="tx2"/>
                </a:solidFill>
              </a:rPr>
              <a:t> </a:t>
            </a:r>
            <a:r>
              <a:rPr lang="en-US" sz="2200" dirty="0" err="1" smtClean="0">
                <a:solidFill>
                  <a:schemeClr val="tx2"/>
                </a:solidFill>
              </a:rPr>
              <a:t>lập</a:t>
            </a:r>
            <a:r>
              <a:rPr lang="en-US" sz="2200" dirty="0" smtClean="0">
                <a:solidFill>
                  <a:schemeClr val="tx2"/>
                </a:solidFill>
              </a:rPr>
              <a:t> </a:t>
            </a:r>
            <a:r>
              <a:rPr lang="en-US" sz="2200" dirty="0" err="1" smtClean="0">
                <a:solidFill>
                  <a:schemeClr val="tx2"/>
                </a:solidFill>
              </a:rPr>
              <a:t>mới</a:t>
            </a:r>
            <a:r>
              <a:rPr lang="en-US" sz="2200" dirty="0" smtClean="0">
                <a:solidFill>
                  <a:schemeClr val="tx2"/>
                </a:solidFill>
              </a:rPr>
              <a:t> </a:t>
            </a:r>
            <a:r>
              <a:rPr lang="en-US" sz="2200" dirty="0" err="1" smtClean="0">
                <a:solidFill>
                  <a:schemeClr val="tx2"/>
                </a:solidFill>
              </a:rPr>
              <a:t>thì</a:t>
            </a:r>
            <a:r>
              <a:rPr lang="en-US" sz="2200" dirty="0" smtClean="0">
                <a:solidFill>
                  <a:schemeClr val="tx2"/>
                </a:solidFill>
              </a:rPr>
              <a:t> </a:t>
            </a:r>
            <a:r>
              <a:rPr lang="en-US" sz="2200" dirty="0" err="1" smtClean="0">
                <a:solidFill>
                  <a:schemeClr val="tx2"/>
                </a:solidFill>
              </a:rPr>
              <a:t>có</a:t>
            </a:r>
            <a:r>
              <a:rPr lang="en-US" sz="2200" dirty="0" smtClean="0">
                <a:solidFill>
                  <a:schemeClr val="tx2"/>
                </a:solidFill>
              </a:rPr>
              <a:t> </a:t>
            </a:r>
            <a:r>
              <a:rPr lang="en-US" sz="2200" dirty="0" err="1" smtClean="0">
                <a:solidFill>
                  <a:schemeClr val="tx2"/>
                </a:solidFill>
              </a:rPr>
              <a:t>ưu</a:t>
            </a:r>
            <a:r>
              <a:rPr lang="en-US" sz="2200" dirty="0" smtClean="0">
                <a:solidFill>
                  <a:schemeClr val="tx2"/>
                </a:solidFill>
              </a:rPr>
              <a:t> </a:t>
            </a:r>
            <a:r>
              <a:rPr lang="en-US" sz="2200" dirty="0" err="1" smtClean="0">
                <a:solidFill>
                  <a:schemeClr val="tx2"/>
                </a:solidFill>
              </a:rPr>
              <a:t>điểm</a:t>
            </a:r>
            <a:r>
              <a:rPr lang="en-US" sz="2200" dirty="0" smtClean="0">
                <a:solidFill>
                  <a:schemeClr val="tx2"/>
                </a:solidFill>
              </a:rPr>
              <a:t> </a:t>
            </a:r>
            <a:r>
              <a:rPr lang="en-US" sz="2200" dirty="0" err="1" smtClean="0">
                <a:solidFill>
                  <a:schemeClr val="tx2"/>
                </a:solidFill>
              </a:rPr>
              <a:t>gì</a:t>
            </a:r>
            <a:r>
              <a:rPr lang="en-US" sz="2200" dirty="0" smtClean="0">
                <a:solidFill>
                  <a:schemeClr val="tx2"/>
                </a:solidFill>
              </a:rPr>
              <a:t> </a:t>
            </a:r>
            <a:r>
              <a:rPr lang="en-US" sz="2200" dirty="0" err="1" smtClean="0">
                <a:solidFill>
                  <a:schemeClr val="tx2"/>
                </a:solidFill>
              </a:rPr>
              <a:t>không</a:t>
            </a:r>
            <a:r>
              <a:rPr lang="en-US" sz="2200" dirty="0" smtClean="0">
                <a:solidFill>
                  <a:schemeClr val="tx2"/>
                </a:solidFill>
              </a:rPr>
              <a:t> </a:t>
            </a:r>
            <a:r>
              <a:rPr lang="en-US" sz="2200" dirty="0" err="1" smtClean="0">
                <a:solidFill>
                  <a:schemeClr val="tx2"/>
                </a:solidFill>
              </a:rPr>
              <a:t>như</a:t>
            </a:r>
            <a:r>
              <a:rPr lang="en-US" sz="2200" dirty="0" smtClean="0">
                <a:solidFill>
                  <a:schemeClr val="tx2"/>
                </a:solidFill>
              </a:rPr>
              <a:t> </a:t>
            </a:r>
            <a:r>
              <a:rPr lang="en-US" sz="2200" dirty="0" err="1" smtClean="0">
                <a:solidFill>
                  <a:schemeClr val="tx2"/>
                </a:solidFill>
              </a:rPr>
              <a:t>về</a:t>
            </a:r>
            <a:r>
              <a:rPr lang="en-US" sz="2200" dirty="0" smtClean="0">
                <a:solidFill>
                  <a:schemeClr val="tx2"/>
                </a:solidFill>
              </a:rPr>
              <a:t> </a:t>
            </a:r>
            <a:r>
              <a:rPr lang="en-US" sz="2200" dirty="0" err="1" smtClean="0">
                <a:solidFill>
                  <a:schemeClr val="tx2"/>
                </a:solidFill>
              </a:rPr>
              <a:t>thời</a:t>
            </a:r>
            <a:r>
              <a:rPr lang="en-US" sz="2200" dirty="0" smtClean="0">
                <a:solidFill>
                  <a:schemeClr val="tx2"/>
                </a:solidFill>
              </a:rPr>
              <a:t> </a:t>
            </a:r>
            <a:r>
              <a:rPr lang="en-US" sz="2200" dirty="0" err="1" smtClean="0">
                <a:solidFill>
                  <a:schemeClr val="tx2"/>
                </a:solidFill>
              </a:rPr>
              <a:t>gian</a:t>
            </a:r>
            <a:r>
              <a:rPr lang="en-US" sz="2200" dirty="0" smtClean="0">
                <a:solidFill>
                  <a:schemeClr val="tx2"/>
                </a:solidFill>
              </a:rPr>
              <a:t>, chi </a:t>
            </a:r>
            <a:r>
              <a:rPr lang="en-US" sz="2200" dirty="0" err="1" smtClean="0">
                <a:solidFill>
                  <a:schemeClr val="tx2"/>
                </a:solidFill>
              </a:rPr>
              <a:t>phí</a:t>
            </a:r>
            <a:r>
              <a:rPr lang="en-US" sz="2200" dirty="0" smtClean="0">
                <a:solidFill>
                  <a:schemeClr val="tx2"/>
                </a:solidFill>
              </a:rPr>
              <a:t>, </a:t>
            </a:r>
            <a:r>
              <a:rPr lang="en-US" sz="2200" dirty="0" err="1" smtClean="0">
                <a:solidFill>
                  <a:schemeClr val="tx2"/>
                </a:solidFill>
              </a:rPr>
              <a:t>nhân</a:t>
            </a:r>
            <a:r>
              <a:rPr lang="en-US" sz="2200" dirty="0" smtClean="0">
                <a:solidFill>
                  <a:schemeClr val="tx2"/>
                </a:solidFill>
              </a:rPr>
              <a:t> </a:t>
            </a:r>
            <a:r>
              <a:rPr lang="en-US" sz="2200" dirty="0" err="1" smtClean="0">
                <a:solidFill>
                  <a:schemeClr val="tx2"/>
                </a:solidFill>
              </a:rPr>
              <a:t>lực</a:t>
            </a:r>
            <a:r>
              <a:rPr lang="en-US" sz="2200" dirty="0" smtClean="0">
                <a:solidFill>
                  <a:schemeClr val="tx2"/>
                </a:solidFill>
              </a:rPr>
              <a:t>….</a:t>
            </a:r>
          </a:p>
          <a:p>
            <a:pPr lvl="0"/>
            <a:r>
              <a:rPr lang="en-US" sz="2200" dirty="0" smtClean="0">
                <a:solidFill>
                  <a:schemeClr val="tx2"/>
                </a:solidFill>
              </a:rPr>
              <a:t>Microsoft Project 2010 </a:t>
            </a:r>
            <a:r>
              <a:rPr lang="en-US" sz="2200" dirty="0" err="1" smtClean="0">
                <a:solidFill>
                  <a:schemeClr val="tx2"/>
                </a:solidFill>
              </a:rPr>
              <a:t>cung</a:t>
            </a:r>
            <a:r>
              <a:rPr lang="en-US" sz="2200" dirty="0" smtClean="0">
                <a:solidFill>
                  <a:schemeClr val="tx2"/>
                </a:solidFill>
              </a:rPr>
              <a:t> </a:t>
            </a:r>
            <a:r>
              <a:rPr lang="en-US" sz="2200" dirty="0" err="1" smtClean="0">
                <a:solidFill>
                  <a:schemeClr val="tx2"/>
                </a:solidFill>
              </a:rPr>
              <a:t>cấp</a:t>
            </a:r>
            <a:r>
              <a:rPr lang="en-US" sz="2200" dirty="0" smtClean="0">
                <a:solidFill>
                  <a:schemeClr val="tx2"/>
                </a:solidFill>
              </a:rPr>
              <a:t> </a:t>
            </a:r>
            <a:r>
              <a:rPr lang="en-US" sz="2200" dirty="0" err="1" smtClean="0">
                <a:solidFill>
                  <a:schemeClr val="tx2"/>
                </a:solidFill>
              </a:rPr>
              <a:t>cho</a:t>
            </a:r>
            <a:r>
              <a:rPr lang="en-US" sz="2200" dirty="0" smtClean="0">
                <a:solidFill>
                  <a:schemeClr val="tx2"/>
                </a:solidFill>
              </a:rPr>
              <a:t> </a:t>
            </a:r>
            <a:r>
              <a:rPr lang="en-US" sz="2200" dirty="0" err="1" smtClean="0">
                <a:solidFill>
                  <a:schemeClr val="tx2"/>
                </a:solidFill>
              </a:rPr>
              <a:t>chúng</a:t>
            </a:r>
            <a:r>
              <a:rPr lang="en-US" sz="2200" dirty="0" smtClean="0">
                <a:solidFill>
                  <a:schemeClr val="tx2"/>
                </a:solidFill>
              </a:rPr>
              <a:t> </a:t>
            </a:r>
            <a:r>
              <a:rPr lang="en-US" sz="2200" dirty="0" err="1" smtClean="0">
                <a:solidFill>
                  <a:schemeClr val="tx2"/>
                </a:solidFill>
              </a:rPr>
              <a:t>ta</a:t>
            </a:r>
            <a:r>
              <a:rPr lang="en-US" sz="2200" dirty="0" smtClean="0">
                <a:solidFill>
                  <a:schemeClr val="tx2"/>
                </a:solidFill>
              </a:rPr>
              <a:t> </a:t>
            </a:r>
            <a:r>
              <a:rPr lang="en-US" sz="2200" dirty="0" err="1" smtClean="0">
                <a:solidFill>
                  <a:schemeClr val="tx2"/>
                </a:solidFill>
              </a:rPr>
              <a:t>một</a:t>
            </a:r>
            <a:r>
              <a:rPr lang="en-US" sz="2200" dirty="0" smtClean="0">
                <a:solidFill>
                  <a:schemeClr val="tx2"/>
                </a:solidFill>
              </a:rPr>
              <a:t> </a:t>
            </a:r>
            <a:r>
              <a:rPr lang="en-US" sz="2200" dirty="0" err="1" smtClean="0">
                <a:solidFill>
                  <a:schemeClr val="tx2"/>
                </a:solidFill>
              </a:rPr>
              <a:t>công</a:t>
            </a:r>
            <a:r>
              <a:rPr lang="en-US" sz="2200" dirty="0" smtClean="0">
                <a:solidFill>
                  <a:schemeClr val="tx2"/>
                </a:solidFill>
              </a:rPr>
              <a:t> </a:t>
            </a:r>
            <a:r>
              <a:rPr lang="en-US" sz="2200" dirty="0" err="1" smtClean="0">
                <a:solidFill>
                  <a:schemeClr val="tx2"/>
                </a:solidFill>
              </a:rPr>
              <a:t>cụ</a:t>
            </a:r>
            <a:r>
              <a:rPr lang="en-US" sz="2200" dirty="0" smtClean="0">
                <a:solidFill>
                  <a:schemeClr val="tx2"/>
                </a:solidFill>
              </a:rPr>
              <a:t> </a:t>
            </a:r>
            <a:r>
              <a:rPr lang="en-US" sz="2200" dirty="0" err="1" smtClean="0">
                <a:solidFill>
                  <a:schemeClr val="tx2"/>
                </a:solidFill>
              </a:rPr>
              <a:t>để</a:t>
            </a:r>
            <a:r>
              <a:rPr lang="en-US" sz="2200" dirty="0" smtClean="0">
                <a:solidFill>
                  <a:schemeClr val="tx2"/>
                </a:solidFill>
              </a:rPr>
              <a:t> </a:t>
            </a:r>
            <a:r>
              <a:rPr lang="en-US" sz="2200" dirty="0" err="1" smtClean="0">
                <a:solidFill>
                  <a:schemeClr val="tx2"/>
                </a:solidFill>
              </a:rPr>
              <a:t>giải</a:t>
            </a:r>
            <a:r>
              <a:rPr lang="en-US" sz="2200" dirty="0" smtClean="0">
                <a:solidFill>
                  <a:schemeClr val="tx2"/>
                </a:solidFill>
              </a:rPr>
              <a:t> </a:t>
            </a:r>
            <a:r>
              <a:rPr lang="en-US" sz="2200" dirty="0" err="1" smtClean="0">
                <a:solidFill>
                  <a:schemeClr val="tx2"/>
                </a:solidFill>
              </a:rPr>
              <a:t>quyết</a:t>
            </a:r>
            <a:r>
              <a:rPr lang="en-US" sz="2200" dirty="0" smtClean="0">
                <a:solidFill>
                  <a:schemeClr val="tx2"/>
                </a:solidFill>
              </a:rPr>
              <a:t> </a:t>
            </a:r>
            <a:r>
              <a:rPr lang="en-US" sz="2200" dirty="0" err="1" smtClean="0">
                <a:solidFill>
                  <a:schemeClr val="tx2"/>
                </a:solidFill>
              </a:rPr>
              <a:t>vấn</a:t>
            </a:r>
            <a:r>
              <a:rPr lang="en-US" sz="2200" dirty="0" smtClean="0">
                <a:solidFill>
                  <a:schemeClr val="tx2"/>
                </a:solidFill>
              </a:rPr>
              <a:t> </a:t>
            </a:r>
            <a:r>
              <a:rPr lang="en-US" sz="2200" dirty="0" err="1" smtClean="0">
                <a:solidFill>
                  <a:schemeClr val="tx2"/>
                </a:solidFill>
              </a:rPr>
              <a:t>đề</a:t>
            </a:r>
            <a:r>
              <a:rPr lang="en-US" sz="2200" dirty="0" smtClean="0">
                <a:solidFill>
                  <a:schemeClr val="tx2"/>
                </a:solidFill>
              </a:rPr>
              <a:t> </a:t>
            </a:r>
            <a:r>
              <a:rPr lang="en-US" sz="2200" dirty="0" err="1" smtClean="0">
                <a:solidFill>
                  <a:schemeClr val="tx2"/>
                </a:solidFill>
              </a:rPr>
              <a:t>này</a:t>
            </a:r>
            <a:r>
              <a:rPr lang="en-US" sz="2200" dirty="0" smtClean="0">
                <a:solidFill>
                  <a:schemeClr val="tx2"/>
                </a:solidFill>
              </a:rPr>
              <a:t>, </a:t>
            </a:r>
            <a:r>
              <a:rPr lang="en-US" sz="2200" dirty="0" err="1" smtClean="0">
                <a:solidFill>
                  <a:schemeClr val="tx2"/>
                </a:solidFill>
              </a:rPr>
              <a:t>đó</a:t>
            </a:r>
            <a:r>
              <a:rPr lang="en-US" sz="2200" dirty="0" smtClean="0">
                <a:solidFill>
                  <a:schemeClr val="tx2"/>
                </a:solidFill>
              </a:rPr>
              <a:t> </a:t>
            </a:r>
            <a:r>
              <a:rPr lang="en-US" sz="2200" dirty="0" err="1" smtClean="0">
                <a:solidFill>
                  <a:schemeClr val="tx2"/>
                </a:solidFill>
              </a:rPr>
              <a:t>là</a:t>
            </a:r>
            <a:r>
              <a:rPr lang="en-US" sz="2200" dirty="0" smtClean="0">
                <a:solidFill>
                  <a:schemeClr val="tx2"/>
                </a:solidFill>
              </a:rPr>
              <a:t> </a:t>
            </a:r>
            <a:r>
              <a:rPr lang="en-US" sz="2200" dirty="0" smtClean="0">
                <a:solidFill>
                  <a:srgbClr val="FFC000"/>
                </a:solidFill>
              </a:rPr>
              <a:t>Baseline plan</a:t>
            </a:r>
            <a:r>
              <a:rPr lang="en-US" sz="2200" dirty="0" smtClean="0">
                <a:solidFill>
                  <a:schemeClr val="tx2"/>
                </a:solidFill>
              </a:rPr>
              <a:t>. </a:t>
            </a:r>
            <a:r>
              <a:rPr lang="en-US" sz="2200" dirty="0" err="1" smtClean="0">
                <a:solidFill>
                  <a:schemeClr val="tx2"/>
                </a:solidFill>
              </a:rPr>
              <a:t>Khi</a:t>
            </a:r>
            <a:r>
              <a:rPr lang="en-US" sz="2200" dirty="0" smtClean="0">
                <a:solidFill>
                  <a:schemeClr val="tx2"/>
                </a:solidFill>
              </a:rPr>
              <a:t> </a:t>
            </a:r>
            <a:r>
              <a:rPr lang="en-US" sz="2200" dirty="0" err="1" smtClean="0">
                <a:solidFill>
                  <a:schemeClr val="tx2"/>
                </a:solidFill>
              </a:rPr>
              <a:t>đã</a:t>
            </a:r>
            <a:r>
              <a:rPr lang="en-US" sz="2200" dirty="0" smtClean="0">
                <a:solidFill>
                  <a:schemeClr val="tx2"/>
                </a:solidFill>
              </a:rPr>
              <a:t> </a:t>
            </a:r>
            <a:r>
              <a:rPr lang="en-US" sz="2200" dirty="0" err="1" smtClean="0">
                <a:solidFill>
                  <a:schemeClr val="tx2"/>
                </a:solidFill>
              </a:rPr>
              <a:t>có</a:t>
            </a:r>
            <a:r>
              <a:rPr lang="en-US" sz="2200" dirty="0" smtClean="0">
                <a:solidFill>
                  <a:schemeClr val="tx2"/>
                </a:solidFill>
              </a:rPr>
              <a:t> </a:t>
            </a:r>
            <a:r>
              <a:rPr lang="en-US" sz="2200" dirty="0" err="1" smtClean="0">
                <a:solidFill>
                  <a:schemeClr val="tx2"/>
                </a:solidFill>
              </a:rPr>
              <a:t>kế</a:t>
            </a:r>
            <a:r>
              <a:rPr lang="en-US" sz="2200" dirty="0" smtClean="0">
                <a:solidFill>
                  <a:schemeClr val="tx2"/>
                </a:solidFill>
              </a:rPr>
              <a:t> </a:t>
            </a:r>
            <a:r>
              <a:rPr lang="en-US" sz="2200" dirty="0" err="1" smtClean="0">
                <a:solidFill>
                  <a:schemeClr val="tx2"/>
                </a:solidFill>
              </a:rPr>
              <a:t>hoạch</a:t>
            </a:r>
            <a:r>
              <a:rPr lang="en-US" sz="2200" dirty="0" smtClean="0">
                <a:solidFill>
                  <a:schemeClr val="tx2"/>
                </a:solidFill>
              </a:rPr>
              <a:t> </a:t>
            </a:r>
            <a:r>
              <a:rPr lang="en-US" sz="2200" dirty="0" err="1" smtClean="0">
                <a:solidFill>
                  <a:schemeClr val="tx2"/>
                </a:solidFill>
              </a:rPr>
              <a:t>của</a:t>
            </a:r>
            <a:r>
              <a:rPr lang="en-US" sz="2200" dirty="0" smtClean="0">
                <a:solidFill>
                  <a:schemeClr val="tx2"/>
                </a:solidFill>
              </a:rPr>
              <a:t> </a:t>
            </a:r>
            <a:r>
              <a:rPr lang="en-US" sz="2200" dirty="0" err="1" smtClean="0">
                <a:solidFill>
                  <a:schemeClr val="tx2"/>
                </a:solidFill>
              </a:rPr>
              <a:t>dự</a:t>
            </a:r>
            <a:r>
              <a:rPr lang="en-US" sz="2200" dirty="0" smtClean="0">
                <a:solidFill>
                  <a:schemeClr val="tx2"/>
                </a:solidFill>
              </a:rPr>
              <a:t> </a:t>
            </a:r>
            <a:r>
              <a:rPr lang="en-US" sz="2200" dirty="0" err="1" smtClean="0">
                <a:solidFill>
                  <a:schemeClr val="tx2"/>
                </a:solidFill>
              </a:rPr>
              <a:t>án</a:t>
            </a:r>
            <a:r>
              <a:rPr lang="en-US" sz="2200" dirty="0" smtClean="0">
                <a:solidFill>
                  <a:schemeClr val="tx2"/>
                </a:solidFill>
              </a:rPr>
              <a:t>, </a:t>
            </a:r>
            <a:r>
              <a:rPr lang="en-US" sz="2200" dirty="0" err="1" smtClean="0">
                <a:solidFill>
                  <a:schemeClr val="tx2"/>
                </a:solidFill>
              </a:rPr>
              <a:t>chúng</a:t>
            </a:r>
            <a:r>
              <a:rPr lang="en-US" sz="2200" dirty="0" smtClean="0">
                <a:solidFill>
                  <a:schemeClr val="tx2"/>
                </a:solidFill>
              </a:rPr>
              <a:t> </a:t>
            </a:r>
            <a:r>
              <a:rPr lang="en-US" sz="2200" dirty="0" err="1" smtClean="0">
                <a:solidFill>
                  <a:schemeClr val="tx2"/>
                </a:solidFill>
              </a:rPr>
              <a:t>ta</a:t>
            </a:r>
            <a:r>
              <a:rPr lang="en-US" sz="2200" dirty="0" smtClean="0">
                <a:solidFill>
                  <a:schemeClr val="tx2"/>
                </a:solidFill>
              </a:rPr>
              <a:t> </a:t>
            </a:r>
            <a:r>
              <a:rPr lang="en-US" sz="2200" dirty="0" err="1" smtClean="0">
                <a:solidFill>
                  <a:schemeClr val="tx2"/>
                </a:solidFill>
              </a:rPr>
              <a:t>có</a:t>
            </a:r>
            <a:r>
              <a:rPr lang="en-US" sz="2200" dirty="0" smtClean="0">
                <a:solidFill>
                  <a:schemeClr val="tx2"/>
                </a:solidFill>
              </a:rPr>
              <a:t> </a:t>
            </a:r>
            <a:r>
              <a:rPr lang="en-US" sz="2200" dirty="0" err="1" smtClean="0">
                <a:solidFill>
                  <a:schemeClr val="tx2"/>
                </a:solidFill>
              </a:rPr>
              <a:t>thể</a:t>
            </a:r>
            <a:r>
              <a:rPr lang="en-US" sz="2200" dirty="0" smtClean="0">
                <a:solidFill>
                  <a:schemeClr val="tx2"/>
                </a:solidFill>
              </a:rPr>
              <a:t> </a:t>
            </a:r>
            <a:r>
              <a:rPr lang="en-US" sz="2200" dirty="0" err="1" smtClean="0">
                <a:solidFill>
                  <a:schemeClr val="tx2"/>
                </a:solidFill>
              </a:rPr>
              <a:t>lưu</a:t>
            </a:r>
            <a:r>
              <a:rPr lang="en-US" sz="2200" dirty="0" smtClean="0">
                <a:solidFill>
                  <a:schemeClr val="tx2"/>
                </a:solidFill>
              </a:rPr>
              <a:t> </a:t>
            </a:r>
            <a:r>
              <a:rPr lang="en-US" sz="2200" dirty="0" err="1" smtClean="0">
                <a:solidFill>
                  <a:schemeClr val="tx2"/>
                </a:solidFill>
              </a:rPr>
              <a:t>bản</a:t>
            </a:r>
            <a:r>
              <a:rPr lang="en-US" sz="2200" dirty="0" smtClean="0">
                <a:solidFill>
                  <a:schemeClr val="tx2"/>
                </a:solidFill>
              </a:rPr>
              <a:t> </a:t>
            </a:r>
            <a:r>
              <a:rPr lang="en-US" sz="2200" dirty="0" err="1" smtClean="0">
                <a:solidFill>
                  <a:schemeClr val="tx2"/>
                </a:solidFill>
              </a:rPr>
              <a:t>kế</a:t>
            </a:r>
            <a:r>
              <a:rPr lang="en-US" sz="2200" dirty="0" smtClean="0">
                <a:solidFill>
                  <a:schemeClr val="tx2"/>
                </a:solidFill>
              </a:rPr>
              <a:t> </a:t>
            </a:r>
            <a:r>
              <a:rPr lang="en-US" sz="2200" dirty="0" err="1" smtClean="0">
                <a:solidFill>
                  <a:schemeClr val="tx2"/>
                </a:solidFill>
              </a:rPr>
              <a:t>hoạch</a:t>
            </a:r>
            <a:r>
              <a:rPr lang="en-US" sz="2200" dirty="0" smtClean="0">
                <a:solidFill>
                  <a:schemeClr val="tx2"/>
                </a:solidFill>
              </a:rPr>
              <a:t> </a:t>
            </a:r>
            <a:r>
              <a:rPr lang="en-US" sz="2200" dirty="0" err="1" smtClean="0">
                <a:solidFill>
                  <a:schemeClr val="tx2"/>
                </a:solidFill>
              </a:rPr>
              <a:t>này</a:t>
            </a:r>
            <a:r>
              <a:rPr lang="en-US" sz="2200" dirty="0" smtClean="0">
                <a:solidFill>
                  <a:schemeClr val="tx2"/>
                </a:solidFill>
              </a:rPr>
              <a:t> </a:t>
            </a:r>
            <a:r>
              <a:rPr lang="en-US" sz="2200" dirty="0" err="1" smtClean="0">
                <a:solidFill>
                  <a:schemeClr val="tx2"/>
                </a:solidFill>
              </a:rPr>
              <a:t>dưới</a:t>
            </a:r>
            <a:r>
              <a:rPr lang="en-US" sz="2200" dirty="0" smtClean="0">
                <a:solidFill>
                  <a:schemeClr val="tx2"/>
                </a:solidFill>
              </a:rPr>
              <a:t> </a:t>
            </a:r>
            <a:r>
              <a:rPr lang="en-US" sz="2200" dirty="0" err="1" smtClean="0">
                <a:solidFill>
                  <a:schemeClr val="tx2"/>
                </a:solidFill>
              </a:rPr>
              <a:t>dạng</a:t>
            </a:r>
            <a:r>
              <a:rPr lang="en-US" sz="2200" dirty="0" smtClean="0">
                <a:solidFill>
                  <a:schemeClr val="tx2"/>
                </a:solidFill>
              </a:rPr>
              <a:t> 1 Baseline plan hay </a:t>
            </a:r>
            <a:r>
              <a:rPr lang="en-US" sz="2200" dirty="0" err="1" smtClean="0">
                <a:solidFill>
                  <a:schemeClr val="tx2"/>
                </a:solidFill>
              </a:rPr>
              <a:t>còn</a:t>
            </a:r>
            <a:r>
              <a:rPr lang="en-US" sz="2200" dirty="0" smtClean="0">
                <a:solidFill>
                  <a:schemeClr val="tx2"/>
                </a:solidFill>
              </a:rPr>
              <a:t> </a:t>
            </a:r>
            <a:r>
              <a:rPr lang="en-US" sz="2200" dirty="0" err="1" smtClean="0">
                <a:solidFill>
                  <a:schemeClr val="tx2"/>
                </a:solidFill>
              </a:rPr>
              <a:t>gọi</a:t>
            </a:r>
            <a:r>
              <a:rPr lang="en-US" sz="2200" dirty="0" smtClean="0">
                <a:solidFill>
                  <a:schemeClr val="tx2"/>
                </a:solidFill>
              </a:rPr>
              <a:t> </a:t>
            </a:r>
            <a:r>
              <a:rPr lang="en-US" sz="2200" dirty="0" err="1" smtClean="0">
                <a:solidFill>
                  <a:schemeClr val="tx2"/>
                </a:solidFill>
              </a:rPr>
              <a:t>là</a:t>
            </a:r>
            <a:r>
              <a:rPr lang="en-US" sz="2200" dirty="0" smtClean="0">
                <a:solidFill>
                  <a:schemeClr val="tx2"/>
                </a:solidFill>
              </a:rPr>
              <a:t> </a:t>
            </a:r>
            <a:r>
              <a:rPr lang="en-US" sz="2200" dirty="0" err="1" smtClean="0">
                <a:solidFill>
                  <a:schemeClr val="tx2"/>
                </a:solidFill>
              </a:rPr>
              <a:t>Imterim</a:t>
            </a:r>
            <a:r>
              <a:rPr lang="en-US" sz="2200" dirty="0" smtClean="0">
                <a:solidFill>
                  <a:schemeClr val="tx2"/>
                </a:solidFill>
              </a:rPr>
              <a:t> plan, </a:t>
            </a:r>
            <a:r>
              <a:rPr lang="en-US" sz="2200" dirty="0" err="1" smtClean="0">
                <a:solidFill>
                  <a:schemeClr val="tx2"/>
                </a:solidFill>
              </a:rPr>
              <a:t>sau</a:t>
            </a:r>
            <a:r>
              <a:rPr lang="en-US" sz="2200" dirty="0" smtClean="0">
                <a:solidFill>
                  <a:schemeClr val="tx2"/>
                </a:solidFill>
              </a:rPr>
              <a:t> </a:t>
            </a:r>
            <a:r>
              <a:rPr lang="en-US" sz="2200" dirty="0" err="1" smtClean="0">
                <a:solidFill>
                  <a:schemeClr val="tx2"/>
                </a:solidFill>
              </a:rPr>
              <a:t>đó</a:t>
            </a:r>
            <a:r>
              <a:rPr lang="en-US" sz="2200" dirty="0" smtClean="0">
                <a:solidFill>
                  <a:schemeClr val="tx2"/>
                </a:solidFill>
              </a:rPr>
              <a:t> </a:t>
            </a:r>
            <a:r>
              <a:rPr lang="en-US" sz="2200" dirty="0" err="1" smtClean="0">
                <a:solidFill>
                  <a:schemeClr val="tx2"/>
                </a:solidFill>
              </a:rPr>
              <a:t>ta</a:t>
            </a:r>
            <a:r>
              <a:rPr lang="en-US" sz="2200" dirty="0" smtClean="0">
                <a:solidFill>
                  <a:schemeClr val="tx2"/>
                </a:solidFill>
              </a:rPr>
              <a:t> </a:t>
            </a:r>
            <a:r>
              <a:rPr lang="en-US" sz="2200" dirty="0" err="1" smtClean="0">
                <a:solidFill>
                  <a:schemeClr val="tx2"/>
                </a:solidFill>
              </a:rPr>
              <a:t>cứ</a:t>
            </a:r>
            <a:r>
              <a:rPr lang="en-US" sz="2200" dirty="0" smtClean="0">
                <a:solidFill>
                  <a:schemeClr val="tx2"/>
                </a:solidFill>
              </a:rPr>
              <a:t> </a:t>
            </a:r>
            <a:r>
              <a:rPr lang="en-US" sz="2200" dirty="0" err="1" smtClean="0">
                <a:solidFill>
                  <a:schemeClr val="tx2"/>
                </a:solidFill>
              </a:rPr>
              <a:t>việc</a:t>
            </a:r>
            <a:r>
              <a:rPr lang="en-US" sz="2200" dirty="0" smtClean="0">
                <a:solidFill>
                  <a:schemeClr val="tx2"/>
                </a:solidFill>
              </a:rPr>
              <a:t> </a:t>
            </a:r>
            <a:r>
              <a:rPr lang="en-US" sz="2200" dirty="0" err="1" smtClean="0">
                <a:solidFill>
                  <a:schemeClr val="tx2"/>
                </a:solidFill>
              </a:rPr>
              <a:t>điều</a:t>
            </a:r>
            <a:r>
              <a:rPr lang="en-US" sz="2200" dirty="0" smtClean="0">
                <a:solidFill>
                  <a:schemeClr val="tx2"/>
                </a:solidFill>
              </a:rPr>
              <a:t> </a:t>
            </a:r>
            <a:r>
              <a:rPr lang="en-US" sz="2200" dirty="0" err="1" smtClean="0">
                <a:solidFill>
                  <a:schemeClr val="tx2"/>
                </a:solidFill>
              </a:rPr>
              <a:t>chỉnh</a:t>
            </a:r>
            <a:r>
              <a:rPr lang="en-US" sz="2200" dirty="0" smtClean="0">
                <a:solidFill>
                  <a:schemeClr val="tx2"/>
                </a:solidFill>
              </a:rPr>
              <a:t> </a:t>
            </a:r>
            <a:r>
              <a:rPr lang="en-US" sz="2200" dirty="0" err="1" smtClean="0">
                <a:solidFill>
                  <a:schemeClr val="tx2"/>
                </a:solidFill>
              </a:rPr>
              <a:t>kế</a:t>
            </a:r>
            <a:r>
              <a:rPr lang="en-US" sz="2200" dirty="0" smtClean="0">
                <a:solidFill>
                  <a:schemeClr val="tx2"/>
                </a:solidFill>
              </a:rPr>
              <a:t> </a:t>
            </a:r>
            <a:r>
              <a:rPr lang="en-US" sz="2200" dirty="0" err="1" smtClean="0">
                <a:solidFill>
                  <a:schemeClr val="tx2"/>
                </a:solidFill>
              </a:rPr>
              <a:t>hoạch</a:t>
            </a:r>
            <a:r>
              <a:rPr lang="en-US" sz="2200" dirty="0" smtClean="0">
                <a:solidFill>
                  <a:schemeClr val="tx2"/>
                </a:solidFill>
              </a:rPr>
              <a:t>, </a:t>
            </a:r>
            <a:r>
              <a:rPr lang="en-US" sz="2200" dirty="0" err="1" smtClean="0">
                <a:solidFill>
                  <a:schemeClr val="tx2"/>
                </a:solidFill>
              </a:rPr>
              <a:t>các</a:t>
            </a:r>
            <a:r>
              <a:rPr lang="en-US" sz="2200" dirty="0" smtClean="0">
                <a:solidFill>
                  <a:schemeClr val="tx2"/>
                </a:solidFill>
              </a:rPr>
              <a:t> </a:t>
            </a:r>
            <a:r>
              <a:rPr lang="en-US" sz="2200" dirty="0" err="1" smtClean="0">
                <a:solidFill>
                  <a:schemeClr val="tx2"/>
                </a:solidFill>
              </a:rPr>
              <a:t>kết</a:t>
            </a:r>
            <a:r>
              <a:rPr lang="en-US" sz="2200" dirty="0" smtClean="0">
                <a:solidFill>
                  <a:schemeClr val="tx2"/>
                </a:solidFill>
              </a:rPr>
              <a:t> </a:t>
            </a:r>
            <a:r>
              <a:rPr lang="en-US" sz="2200" dirty="0" err="1" smtClean="0">
                <a:solidFill>
                  <a:schemeClr val="tx2"/>
                </a:solidFill>
              </a:rPr>
              <a:t>quả</a:t>
            </a:r>
            <a:r>
              <a:rPr lang="en-US" sz="2200" dirty="0" smtClean="0">
                <a:solidFill>
                  <a:schemeClr val="tx2"/>
                </a:solidFill>
              </a:rPr>
              <a:t> </a:t>
            </a:r>
            <a:r>
              <a:rPr lang="en-US" sz="2200" dirty="0" err="1" smtClean="0">
                <a:solidFill>
                  <a:schemeClr val="tx2"/>
                </a:solidFill>
              </a:rPr>
              <a:t>của</a:t>
            </a:r>
            <a:r>
              <a:rPr lang="en-US" sz="2200" dirty="0" smtClean="0">
                <a:solidFill>
                  <a:schemeClr val="tx2"/>
                </a:solidFill>
              </a:rPr>
              <a:t> </a:t>
            </a:r>
            <a:r>
              <a:rPr lang="en-US" sz="2200" dirty="0" err="1" smtClean="0">
                <a:solidFill>
                  <a:schemeClr val="tx2"/>
                </a:solidFill>
              </a:rPr>
              <a:t>kế</a:t>
            </a:r>
            <a:r>
              <a:rPr lang="en-US" sz="2200" dirty="0" smtClean="0">
                <a:solidFill>
                  <a:schemeClr val="tx2"/>
                </a:solidFill>
              </a:rPr>
              <a:t> </a:t>
            </a:r>
            <a:r>
              <a:rPr lang="en-US" sz="2200" dirty="0" err="1" smtClean="0">
                <a:solidFill>
                  <a:schemeClr val="tx2"/>
                </a:solidFill>
              </a:rPr>
              <a:t>hoạch</a:t>
            </a:r>
            <a:r>
              <a:rPr lang="en-US" sz="2200" dirty="0" smtClean="0">
                <a:solidFill>
                  <a:schemeClr val="tx2"/>
                </a:solidFill>
              </a:rPr>
              <a:t> </a:t>
            </a:r>
            <a:r>
              <a:rPr lang="en-US" sz="2200" dirty="0" err="1" smtClean="0">
                <a:solidFill>
                  <a:schemeClr val="tx2"/>
                </a:solidFill>
              </a:rPr>
              <a:t>mới</a:t>
            </a:r>
            <a:r>
              <a:rPr lang="en-US" sz="2200" dirty="0" smtClean="0">
                <a:solidFill>
                  <a:schemeClr val="tx2"/>
                </a:solidFill>
              </a:rPr>
              <a:t> </a:t>
            </a:r>
            <a:r>
              <a:rPr lang="en-US" sz="2200" dirty="0" err="1" smtClean="0">
                <a:solidFill>
                  <a:schemeClr val="tx2"/>
                </a:solidFill>
              </a:rPr>
              <a:t>sẽ</a:t>
            </a:r>
            <a:r>
              <a:rPr lang="en-US" sz="2200" dirty="0" smtClean="0">
                <a:solidFill>
                  <a:schemeClr val="tx2"/>
                </a:solidFill>
              </a:rPr>
              <a:t> </a:t>
            </a:r>
            <a:r>
              <a:rPr lang="en-US" sz="2200" dirty="0" err="1" smtClean="0">
                <a:solidFill>
                  <a:schemeClr val="tx2"/>
                </a:solidFill>
              </a:rPr>
              <a:t>được</a:t>
            </a:r>
            <a:r>
              <a:rPr lang="en-US" sz="2200" dirty="0" smtClean="0">
                <a:solidFill>
                  <a:schemeClr val="tx2"/>
                </a:solidFill>
              </a:rPr>
              <a:t> so </a:t>
            </a:r>
            <a:r>
              <a:rPr lang="en-US" sz="2200" dirty="0" err="1" smtClean="0">
                <a:solidFill>
                  <a:schemeClr val="tx2"/>
                </a:solidFill>
              </a:rPr>
              <a:t>sánh</a:t>
            </a:r>
            <a:r>
              <a:rPr lang="en-US" sz="2200" dirty="0" smtClean="0">
                <a:solidFill>
                  <a:schemeClr val="tx2"/>
                </a:solidFill>
              </a:rPr>
              <a:t> </a:t>
            </a:r>
            <a:r>
              <a:rPr lang="en-US" sz="2200" dirty="0" err="1" smtClean="0">
                <a:solidFill>
                  <a:schemeClr val="tx2"/>
                </a:solidFill>
              </a:rPr>
              <a:t>trực</a:t>
            </a:r>
            <a:r>
              <a:rPr lang="en-US" sz="2200" dirty="0" smtClean="0">
                <a:solidFill>
                  <a:schemeClr val="tx2"/>
                </a:solidFill>
              </a:rPr>
              <a:t> </a:t>
            </a:r>
            <a:r>
              <a:rPr lang="en-US" sz="2200" dirty="0" err="1" smtClean="0">
                <a:solidFill>
                  <a:schemeClr val="tx2"/>
                </a:solidFill>
              </a:rPr>
              <a:t>tiếp</a:t>
            </a:r>
            <a:r>
              <a:rPr lang="en-US" sz="2200" dirty="0" smtClean="0">
                <a:solidFill>
                  <a:schemeClr val="tx2"/>
                </a:solidFill>
              </a:rPr>
              <a:t> </a:t>
            </a:r>
            <a:r>
              <a:rPr lang="en-US" sz="2200" dirty="0" err="1" smtClean="0">
                <a:solidFill>
                  <a:schemeClr val="tx2"/>
                </a:solidFill>
              </a:rPr>
              <a:t>với</a:t>
            </a:r>
            <a:r>
              <a:rPr lang="en-US" sz="2200" dirty="0" smtClean="0">
                <a:solidFill>
                  <a:schemeClr val="tx2"/>
                </a:solidFill>
              </a:rPr>
              <a:t> </a:t>
            </a:r>
            <a:r>
              <a:rPr lang="en-US" sz="2200" dirty="0" err="1" smtClean="0">
                <a:solidFill>
                  <a:schemeClr val="tx2"/>
                </a:solidFill>
              </a:rPr>
              <a:t>kết</a:t>
            </a:r>
            <a:r>
              <a:rPr lang="en-US" sz="2200" dirty="0" smtClean="0">
                <a:solidFill>
                  <a:schemeClr val="tx2"/>
                </a:solidFill>
              </a:rPr>
              <a:t> </a:t>
            </a:r>
            <a:r>
              <a:rPr lang="en-US" sz="2200" dirty="0" err="1" smtClean="0">
                <a:solidFill>
                  <a:schemeClr val="tx2"/>
                </a:solidFill>
              </a:rPr>
              <a:t>quả</a:t>
            </a:r>
            <a:r>
              <a:rPr lang="en-US" sz="2200" dirty="0" smtClean="0">
                <a:solidFill>
                  <a:schemeClr val="tx2"/>
                </a:solidFill>
              </a:rPr>
              <a:t> </a:t>
            </a:r>
            <a:r>
              <a:rPr lang="en-US" sz="2200" dirty="0" err="1" smtClean="0">
                <a:solidFill>
                  <a:schemeClr val="tx2"/>
                </a:solidFill>
              </a:rPr>
              <a:t>của</a:t>
            </a:r>
            <a:r>
              <a:rPr lang="en-US" sz="2200" dirty="0" smtClean="0">
                <a:solidFill>
                  <a:schemeClr val="tx2"/>
                </a:solidFill>
              </a:rPr>
              <a:t> </a:t>
            </a:r>
            <a:r>
              <a:rPr lang="en-US" sz="2200" dirty="0" err="1" smtClean="0">
                <a:solidFill>
                  <a:schemeClr val="tx2"/>
                </a:solidFill>
              </a:rPr>
              <a:t>bản</a:t>
            </a:r>
            <a:r>
              <a:rPr lang="en-US" sz="2200" dirty="0" smtClean="0">
                <a:solidFill>
                  <a:schemeClr val="tx2"/>
                </a:solidFill>
              </a:rPr>
              <a:t> Baseline plan.</a:t>
            </a:r>
          </a:p>
          <a:p>
            <a:pPr>
              <a:lnSpc>
                <a:spcPct val="150000"/>
              </a:lnSpc>
              <a:buFont typeface="Wingdings" pitchFamily="2" charset="2"/>
              <a:buChar char="v"/>
            </a:pPr>
            <a:endParaRPr lang="en-US" sz="2400" dirty="0" smtClean="0"/>
          </a:p>
          <a:p>
            <a:pPr>
              <a:lnSpc>
                <a:spcPct val="150000"/>
              </a:lnSpc>
              <a:buNone/>
            </a:pPr>
            <a:endParaRPr lang="en-US" sz="2400" dirty="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Microsoft Project 2010</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9</a:t>
            </a:fld>
            <a:endParaRPr lang="en-US" dirty="0"/>
          </a:p>
        </p:txBody>
      </p:sp>
      <p:pic>
        <p:nvPicPr>
          <p:cNvPr id="3074" name="Picture 2"/>
          <p:cNvPicPr>
            <a:picLocks noGrp="1" noChangeAspect="1" noChangeArrowheads="1"/>
          </p:cNvPicPr>
          <p:nvPr>
            <p:ph sz="quarter" idx="1"/>
          </p:nvPr>
        </p:nvPicPr>
        <p:blipFill>
          <a:blip r:embed="rId2" cstate="print"/>
          <a:srcRect/>
          <a:stretch>
            <a:fillRect/>
          </a:stretch>
        </p:blipFill>
        <p:spPr bwMode="auto">
          <a:xfrm>
            <a:off x="381000" y="1600200"/>
            <a:ext cx="8229600" cy="4072379"/>
          </a:xfrm>
          <a:prstGeom prst="rect">
            <a:avLst/>
          </a:prstGeom>
          <a:noFill/>
          <a:ln w="9525">
            <a:noFill/>
            <a:miter lim="800000"/>
            <a:headEnd/>
            <a:tailEnd/>
          </a:ln>
          <a:effectLst/>
        </p:spPr>
      </p:pic>
      <p:pic>
        <p:nvPicPr>
          <p:cNvPr id="5" name="Picture 43" descr="087"/>
          <p:cNvPicPr>
            <a:picLocks noChangeAspect="1" noChangeArrowheads="1"/>
          </p:cNvPicPr>
          <p:nvPr/>
        </p:nvPicPr>
        <p:blipFill>
          <a:blip r:embed="rId3"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4800" y="990600"/>
            <a:ext cx="1600200" cy="461665"/>
          </a:xfrm>
          <a:prstGeom prst="rect">
            <a:avLst/>
          </a:prstGeom>
          <a:noFill/>
        </p:spPr>
        <p:txBody>
          <a:bodyPr wrap="square" rtlCol="0">
            <a:spAutoFit/>
          </a:bodyPr>
          <a:lstStyle/>
          <a:p>
            <a:r>
              <a:rPr lang="en-US" sz="2400" dirty="0" smtClean="0"/>
              <a:t>Cài đặt:</a:t>
            </a:r>
            <a:endParaRPr lang="en-US" sz="2400" dirty="0"/>
          </a:p>
        </p:txBody>
      </p:sp>
      <p:sp>
        <p:nvSpPr>
          <p:cNvPr id="10" name="TextBox 9"/>
          <p:cNvSpPr txBox="1"/>
          <p:nvPr/>
        </p:nvSpPr>
        <p:spPr>
          <a:xfrm>
            <a:off x="152400" y="5943600"/>
            <a:ext cx="8763000" cy="430887"/>
          </a:xfrm>
          <a:prstGeom prst="rect">
            <a:avLst/>
          </a:prstGeom>
          <a:noFill/>
        </p:spPr>
        <p:txBody>
          <a:bodyPr wrap="square" rtlCol="0">
            <a:spAutoFit/>
          </a:bodyPr>
          <a:lstStyle/>
          <a:p>
            <a:r>
              <a:rPr lang="en-US" sz="2200" dirty="0" smtClean="0"/>
              <a:t>Sau khi chương trình được cài đặt xong, click button </a:t>
            </a:r>
            <a:r>
              <a:rPr lang="en-US" sz="2200" dirty="0" smtClean="0">
                <a:solidFill>
                  <a:srgbClr val="FFC000"/>
                </a:solidFill>
              </a:rPr>
              <a:t>Close</a:t>
            </a:r>
            <a:r>
              <a:rPr lang="en-US" sz="2200" dirty="0" smtClean="0"/>
              <a:t> để hoàn tất.</a:t>
            </a:r>
            <a:endParaRPr lang="en-US" sz="2200"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Kiểm tra kế hoạch</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90</a:t>
            </a:fld>
            <a:endParaRPr lang="en-US" dirty="0"/>
          </a:p>
        </p:txBody>
      </p:sp>
      <p:sp>
        <p:nvSpPr>
          <p:cNvPr id="3" name="Content Placeholder 2"/>
          <p:cNvSpPr>
            <a:spLocks noGrp="1"/>
          </p:cNvSpPr>
          <p:nvPr>
            <p:ph sz="quarter" idx="1"/>
          </p:nvPr>
        </p:nvSpPr>
        <p:spPr>
          <a:xfrm>
            <a:off x="457200" y="1066800"/>
            <a:ext cx="8229600" cy="4572000"/>
          </a:xfrm>
        </p:spPr>
        <p:txBody>
          <a:bodyPr/>
          <a:lstStyle/>
          <a:p>
            <a:pPr>
              <a:lnSpc>
                <a:spcPct val="150000"/>
              </a:lnSpc>
              <a:buFont typeface="Wingdings" pitchFamily="2" charset="2"/>
              <a:buChar char="v"/>
            </a:pPr>
            <a:r>
              <a:rPr lang="en-US" b="0" dirty="0" smtClean="0"/>
              <a:t> </a:t>
            </a:r>
            <a:r>
              <a:rPr lang="en-US" b="0" dirty="0" err="1" smtClean="0"/>
              <a:t>Các</a:t>
            </a:r>
            <a:r>
              <a:rPr lang="en-US" b="0" dirty="0" smtClean="0"/>
              <a:t> </a:t>
            </a:r>
            <a:r>
              <a:rPr lang="en-US" b="0" dirty="0" err="1" smtClean="0"/>
              <a:t>thao</a:t>
            </a:r>
            <a:r>
              <a:rPr lang="en-US" b="0" dirty="0" smtClean="0"/>
              <a:t> </a:t>
            </a:r>
            <a:r>
              <a:rPr lang="en-US" b="0" dirty="0" err="1" smtClean="0"/>
              <a:t>tác</a:t>
            </a:r>
            <a:r>
              <a:rPr lang="en-US" b="0" dirty="0" smtClean="0"/>
              <a:t>:</a:t>
            </a:r>
          </a:p>
          <a:p>
            <a:pPr lvl="1">
              <a:lnSpc>
                <a:spcPct val="150000"/>
              </a:lnSpc>
              <a:buFont typeface="Wingdings 2" pitchFamily="18" charset="2"/>
              <a:buChar char=""/>
            </a:pPr>
            <a:r>
              <a:rPr lang="en-US" dirty="0" err="1" smtClean="0"/>
              <a:t>Tạo</a:t>
            </a:r>
            <a:r>
              <a:rPr lang="en-US" dirty="0" smtClean="0"/>
              <a:t> </a:t>
            </a:r>
            <a:r>
              <a:rPr lang="en-US" dirty="0" err="1" smtClean="0"/>
              <a:t>mới</a:t>
            </a:r>
            <a:r>
              <a:rPr lang="en-US" dirty="0" smtClean="0"/>
              <a:t> Baseline</a:t>
            </a:r>
          </a:p>
          <a:p>
            <a:pPr lvl="1">
              <a:lnSpc>
                <a:spcPct val="150000"/>
              </a:lnSpc>
              <a:buFont typeface="Wingdings 2" pitchFamily="18" charset="2"/>
              <a:buChar char=""/>
            </a:pPr>
            <a:r>
              <a:rPr lang="en-US" dirty="0" smtClean="0"/>
              <a:t>Sao </a:t>
            </a:r>
            <a:r>
              <a:rPr lang="en-US" dirty="0" err="1" smtClean="0"/>
              <a:t>chép</a:t>
            </a:r>
            <a:r>
              <a:rPr lang="en-US" dirty="0" smtClean="0"/>
              <a:t> Baseline</a:t>
            </a:r>
          </a:p>
          <a:p>
            <a:pPr lvl="1">
              <a:lnSpc>
                <a:spcPct val="150000"/>
              </a:lnSpc>
              <a:buFont typeface="Wingdings 2" pitchFamily="18" charset="2"/>
              <a:buChar char=""/>
            </a:pPr>
            <a:r>
              <a:rPr lang="en-US" dirty="0" err="1" smtClean="0"/>
              <a:t>Xóa</a:t>
            </a:r>
            <a:r>
              <a:rPr lang="en-US" dirty="0" smtClean="0"/>
              <a:t> Baseline</a:t>
            </a:r>
          </a:p>
          <a:p>
            <a:pPr>
              <a:lnSpc>
                <a:spcPct val="150000"/>
              </a:lnSpc>
              <a:buNone/>
            </a:pPr>
            <a:endParaRPr lang="en-US" sz="2400" dirty="0" smtClean="0"/>
          </a:p>
          <a:p>
            <a:pPr>
              <a:lnSpc>
                <a:spcPct val="150000"/>
              </a:lnSpc>
              <a:buNone/>
            </a:pPr>
            <a:endParaRPr lang="en-US" sz="2400" dirty="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Tạo mới Baseline</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91</a:t>
            </a:fld>
            <a:endParaRPr lang="en-US" dirty="0"/>
          </a:p>
        </p:txBody>
      </p:sp>
      <p:pic>
        <p:nvPicPr>
          <p:cNvPr id="10" name="Content Placeholder 9"/>
          <p:cNvPicPr>
            <a:picLocks noGrp="1"/>
          </p:cNvPicPr>
          <p:nvPr>
            <p:ph sz="quarter" idx="1"/>
          </p:nvPr>
        </p:nvPicPr>
        <p:blipFill>
          <a:blip r:embed="rId2" cstate="print"/>
          <a:srcRect r="630" b="72840"/>
          <a:stretch>
            <a:fillRect/>
          </a:stretch>
        </p:blipFill>
        <p:spPr bwMode="auto">
          <a:xfrm>
            <a:off x="304800" y="1828800"/>
            <a:ext cx="8229600" cy="1447800"/>
          </a:xfrm>
          <a:prstGeom prst="rect">
            <a:avLst/>
          </a:prstGeom>
          <a:noFill/>
          <a:ln w="9525">
            <a:noFill/>
            <a:miter lim="800000"/>
            <a:headEnd/>
            <a:tailEnd/>
          </a:ln>
        </p:spPr>
      </p:pic>
      <p:pic>
        <p:nvPicPr>
          <p:cNvPr id="5" name="Picture 43" descr="087"/>
          <p:cNvPicPr>
            <a:picLocks noChangeAspect="1" noChangeArrowheads="1"/>
          </p:cNvPicPr>
          <p:nvPr/>
        </p:nvPicPr>
        <p:blipFill>
          <a:blip r:embed="rId3"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28600" y="990600"/>
            <a:ext cx="8229600" cy="830997"/>
          </a:xfrm>
          <a:prstGeom prst="rect">
            <a:avLst/>
          </a:prstGeom>
          <a:noFill/>
        </p:spPr>
        <p:txBody>
          <a:bodyPr wrap="square" rtlCol="0">
            <a:spAutoFit/>
          </a:bodyPr>
          <a:lstStyle/>
          <a:p>
            <a:pPr lvl="0">
              <a:buFont typeface="Wingdings" pitchFamily="2" charset="2"/>
              <a:buChar char="v"/>
            </a:pPr>
            <a:r>
              <a:rPr lang="en-US" sz="2400" dirty="0" err="1" smtClean="0"/>
              <a:t>Tại</a:t>
            </a:r>
            <a:r>
              <a:rPr lang="en-US" sz="2400" dirty="0" smtClean="0"/>
              <a:t> </a:t>
            </a:r>
            <a:r>
              <a:rPr lang="en-US" sz="2400" dirty="0" err="1" smtClean="0"/>
              <a:t>thẻ</a:t>
            </a:r>
            <a:r>
              <a:rPr lang="en-US" sz="2400" dirty="0" smtClean="0"/>
              <a:t> </a:t>
            </a:r>
            <a:r>
              <a:rPr lang="en-US" sz="2400" dirty="0" smtClean="0">
                <a:solidFill>
                  <a:srgbClr val="FFC000"/>
                </a:solidFill>
              </a:rPr>
              <a:t>Project</a:t>
            </a:r>
            <a:r>
              <a:rPr lang="en-US" sz="2400" dirty="0" smtClean="0"/>
              <a:t>, group </a:t>
            </a:r>
            <a:r>
              <a:rPr lang="en-US" sz="2400" dirty="0" smtClean="0">
                <a:solidFill>
                  <a:srgbClr val="FFC000"/>
                </a:solidFill>
              </a:rPr>
              <a:t>Schedule</a:t>
            </a:r>
            <a:r>
              <a:rPr lang="en-US" sz="2400" dirty="0" smtClean="0"/>
              <a:t>, click icon </a:t>
            </a:r>
            <a:r>
              <a:rPr lang="en-US" sz="2400" dirty="0" smtClean="0">
                <a:solidFill>
                  <a:srgbClr val="FFC000"/>
                </a:solidFill>
              </a:rPr>
              <a:t>Set Baseline </a:t>
            </a:r>
            <a:r>
              <a:rPr lang="en-US" sz="2400" dirty="0" err="1" smtClean="0"/>
              <a:t>chọn</a:t>
            </a:r>
            <a:r>
              <a:rPr lang="en-US" sz="2400" dirty="0" smtClean="0"/>
              <a:t> </a:t>
            </a:r>
            <a:r>
              <a:rPr lang="en-US" sz="2400" dirty="0" smtClean="0">
                <a:solidFill>
                  <a:srgbClr val="FFC000"/>
                </a:solidFill>
              </a:rPr>
              <a:t>Set Baseline</a:t>
            </a:r>
            <a:endParaRPr lang="en-US" dirty="0">
              <a:solidFill>
                <a:srgbClr val="FFC000"/>
              </a:solidFill>
            </a:endParaRPr>
          </a:p>
        </p:txBody>
      </p:sp>
      <p:sp>
        <p:nvSpPr>
          <p:cNvPr id="14" name="TextBox 13"/>
          <p:cNvSpPr txBox="1"/>
          <p:nvPr/>
        </p:nvSpPr>
        <p:spPr>
          <a:xfrm>
            <a:off x="381000" y="3352800"/>
            <a:ext cx="8763000" cy="830997"/>
          </a:xfrm>
          <a:prstGeom prst="rect">
            <a:avLst/>
          </a:prstGeom>
          <a:noFill/>
        </p:spPr>
        <p:txBody>
          <a:bodyPr wrap="square" rtlCol="0">
            <a:spAutoFit/>
          </a:bodyPr>
          <a:lstStyle/>
          <a:p>
            <a:pPr>
              <a:buFont typeface="Wingdings" pitchFamily="2" charset="2"/>
              <a:buChar char="v"/>
            </a:pPr>
            <a:r>
              <a:rPr lang="en-US" sz="2400" dirty="0" err="1" smtClean="0"/>
              <a:t>Hộp</a:t>
            </a:r>
            <a:r>
              <a:rPr lang="en-US" sz="2400" dirty="0" smtClean="0"/>
              <a:t> </a:t>
            </a:r>
            <a:r>
              <a:rPr lang="en-US" sz="2400" dirty="0" err="1" smtClean="0"/>
              <a:t>thoại</a:t>
            </a:r>
            <a:r>
              <a:rPr lang="en-US" sz="2400" dirty="0" smtClean="0"/>
              <a:t> </a:t>
            </a:r>
            <a:r>
              <a:rPr lang="en-US" sz="2400" dirty="0" smtClean="0">
                <a:solidFill>
                  <a:srgbClr val="FFC000"/>
                </a:solidFill>
              </a:rPr>
              <a:t>Set Baseline </a:t>
            </a:r>
            <a:r>
              <a:rPr lang="en-US" sz="2400" dirty="0" err="1" smtClean="0"/>
              <a:t>xuất</a:t>
            </a:r>
            <a:r>
              <a:rPr lang="en-US" sz="2400" dirty="0" smtClean="0"/>
              <a:t> </a:t>
            </a:r>
            <a:r>
              <a:rPr lang="en-US" sz="2400" dirty="0" err="1" smtClean="0"/>
              <a:t>hiện</a:t>
            </a:r>
            <a:r>
              <a:rPr lang="en-US" sz="2400" dirty="0" smtClean="0"/>
              <a:t>, </a:t>
            </a:r>
            <a:r>
              <a:rPr lang="en-US" sz="2400" dirty="0" err="1" smtClean="0"/>
              <a:t>chọn</a:t>
            </a:r>
            <a:r>
              <a:rPr lang="en-US" sz="2400" dirty="0" smtClean="0"/>
              <a:t> </a:t>
            </a:r>
            <a:r>
              <a:rPr lang="en-US" sz="2400" dirty="0" smtClean="0">
                <a:solidFill>
                  <a:srgbClr val="FFC000"/>
                </a:solidFill>
              </a:rPr>
              <a:t>Set baseline</a:t>
            </a:r>
            <a:r>
              <a:rPr lang="en-US" sz="2400" dirty="0" smtClean="0"/>
              <a:t>, </a:t>
            </a:r>
            <a:r>
              <a:rPr lang="en-US" sz="2400" dirty="0" err="1" smtClean="0"/>
              <a:t>kiểm</a:t>
            </a:r>
            <a:r>
              <a:rPr lang="en-US" sz="2400" dirty="0" smtClean="0"/>
              <a:t> </a:t>
            </a:r>
            <a:r>
              <a:rPr lang="en-US" sz="2400" dirty="0" err="1" smtClean="0"/>
              <a:t>tra</a:t>
            </a:r>
            <a:r>
              <a:rPr lang="en-US" sz="2400" dirty="0" smtClean="0"/>
              <a:t> </a:t>
            </a:r>
            <a:r>
              <a:rPr lang="en-US" sz="2400" dirty="0" err="1" smtClean="0"/>
              <a:t>các</a:t>
            </a:r>
            <a:r>
              <a:rPr lang="en-US" sz="2400" dirty="0" smtClean="0"/>
              <a:t> </a:t>
            </a:r>
            <a:r>
              <a:rPr lang="en-US" sz="2400" dirty="0" err="1" smtClean="0"/>
              <a:t>thông</a:t>
            </a:r>
            <a:r>
              <a:rPr lang="en-US" sz="2400" dirty="0" smtClean="0"/>
              <a:t> tin </a:t>
            </a:r>
            <a:r>
              <a:rPr lang="en-US" sz="2400" dirty="0" err="1" smtClean="0"/>
              <a:t>rồi</a:t>
            </a:r>
            <a:r>
              <a:rPr lang="en-US" sz="2400" dirty="0" smtClean="0"/>
              <a:t> click </a:t>
            </a:r>
            <a:r>
              <a:rPr lang="en-US" sz="2400" dirty="0" smtClean="0">
                <a:solidFill>
                  <a:srgbClr val="FFC000"/>
                </a:solidFill>
              </a:rPr>
              <a:t>OK</a:t>
            </a:r>
            <a:r>
              <a:rPr lang="en-US" sz="2400" dirty="0" smtClean="0"/>
              <a:t> </a:t>
            </a:r>
            <a:r>
              <a:rPr lang="en-US" sz="2400" dirty="0" err="1" smtClean="0"/>
              <a:t>để</a:t>
            </a:r>
            <a:r>
              <a:rPr lang="en-US" sz="2400" dirty="0" smtClean="0"/>
              <a:t> </a:t>
            </a:r>
            <a:r>
              <a:rPr lang="en-US" sz="2400" dirty="0" err="1" smtClean="0"/>
              <a:t>hoàn</a:t>
            </a:r>
            <a:r>
              <a:rPr lang="en-US" sz="2400" dirty="0" smtClean="0"/>
              <a:t> </a:t>
            </a:r>
            <a:r>
              <a:rPr lang="en-US" sz="2400" dirty="0" err="1" smtClean="0"/>
              <a:t>tất</a:t>
            </a:r>
            <a:r>
              <a:rPr lang="en-US" sz="2400" dirty="0" smtClean="0"/>
              <a:t>.</a:t>
            </a:r>
            <a:endParaRPr lang="en-US" sz="2400" dirty="0"/>
          </a:p>
        </p:txBody>
      </p:sp>
      <p:pic>
        <p:nvPicPr>
          <p:cNvPr id="13" name="Picture 12"/>
          <p:cNvPicPr/>
          <p:nvPr/>
        </p:nvPicPr>
        <p:blipFill>
          <a:blip r:embed="rId4" cstate="print"/>
          <a:srcRect/>
          <a:stretch>
            <a:fillRect/>
          </a:stretch>
        </p:blipFill>
        <p:spPr bwMode="auto">
          <a:xfrm>
            <a:off x="2590800" y="4191000"/>
            <a:ext cx="3124200" cy="2219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Sao chép Baseline</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92</a:t>
            </a:fld>
            <a:endParaRPr lang="en-US" dirty="0"/>
          </a:p>
        </p:txBody>
      </p:sp>
      <p:pic>
        <p:nvPicPr>
          <p:cNvPr id="10" name="Content Placeholder 9"/>
          <p:cNvPicPr>
            <a:picLocks noGrp="1"/>
          </p:cNvPicPr>
          <p:nvPr>
            <p:ph sz="quarter" idx="1"/>
          </p:nvPr>
        </p:nvPicPr>
        <p:blipFill>
          <a:blip r:embed="rId2" cstate="print"/>
          <a:srcRect r="630" b="72840"/>
          <a:stretch>
            <a:fillRect/>
          </a:stretch>
        </p:blipFill>
        <p:spPr bwMode="auto">
          <a:xfrm>
            <a:off x="304800" y="1828800"/>
            <a:ext cx="8229600" cy="1447800"/>
          </a:xfrm>
          <a:prstGeom prst="rect">
            <a:avLst/>
          </a:prstGeom>
          <a:noFill/>
          <a:ln w="9525">
            <a:noFill/>
            <a:miter lim="800000"/>
            <a:headEnd/>
            <a:tailEnd/>
          </a:ln>
        </p:spPr>
      </p:pic>
      <p:pic>
        <p:nvPicPr>
          <p:cNvPr id="5" name="Picture 43" descr="087"/>
          <p:cNvPicPr>
            <a:picLocks noChangeAspect="1" noChangeArrowheads="1"/>
          </p:cNvPicPr>
          <p:nvPr/>
        </p:nvPicPr>
        <p:blipFill>
          <a:blip r:embed="rId3"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28600" y="990600"/>
            <a:ext cx="8229600" cy="830997"/>
          </a:xfrm>
          <a:prstGeom prst="rect">
            <a:avLst/>
          </a:prstGeom>
          <a:noFill/>
        </p:spPr>
        <p:txBody>
          <a:bodyPr wrap="square" rtlCol="0">
            <a:spAutoFit/>
          </a:bodyPr>
          <a:lstStyle/>
          <a:p>
            <a:pPr lvl="0">
              <a:buFont typeface="Wingdings" pitchFamily="2" charset="2"/>
              <a:buChar char="v"/>
            </a:pPr>
            <a:r>
              <a:rPr lang="en-US" sz="2400" dirty="0" err="1" smtClean="0"/>
              <a:t>Tại</a:t>
            </a:r>
            <a:r>
              <a:rPr lang="en-US" sz="2400" dirty="0" smtClean="0"/>
              <a:t> </a:t>
            </a:r>
            <a:r>
              <a:rPr lang="en-US" sz="2400" dirty="0" err="1" smtClean="0"/>
              <a:t>thẻ</a:t>
            </a:r>
            <a:r>
              <a:rPr lang="en-US" sz="2400" dirty="0" smtClean="0"/>
              <a:t> </a:t>
            </a:r>
            <a:r>
              <a:rPr lang="en-US" sz="2400" dirty="0" smtClean="0">
                <a:solidFill>
                  <a:srgbClr val="FFC000"/>
                </a:solidFill>
              </a:rPr>
              <a:t>Project</a:t>
            </a:r>
            <a:r>
              <a:rPr lang="en-US" sz="2400" dirty="0" smtClean="0"/>
              <a:t>, group </a:t>
            </a:r>
            <a:r>
              <a:rPr lang="en-US" sz="2400" dirty="0" smtClean="0">
                <a:solidFill>
                  <a:srgbClr val="FFC000"/>
                </a:solidFill>
              </a:rPr>
              <a:t>Schedule</a:t>
            </a:r>
            <a:r>
              <a:rPr lang="en-US" sz="2400" dirty="0" smtClean="0"/>
              <a:t>, click icon </a:t>
            </a:r>
            <a:r>
              <a:rPr lang="en-US" sz="2400" dirty="0" smtClean="0">
                <a:solidFill>
                  <a:srgbClr val="FFC000"/>
                </a:solidFill>
              </a:rPr>
              <a:t>Set Baseline </a:t>
            </a:r>
            <a:r>
              <a:rPr lang="en-US" sz="2400" dirty="0" err="1" smtClean="0"/>
              <a:t>chọn</a:t>
            </a:r>
            <a:r>
              <a:rPr lang="en-US" sz="2400" dirty="0" smtClean="0"/>
              <a:t> </a:t>
            </a:r>
            <a:r>
              <a:rPr lang="en-US" sz="2400" dirty="0" smtClean="0">
                <a:solidFill>
                  <a:srgbClr val="FFC000"/>
                </a:solidFill>
              </a:rPr>
              <a:t>Set Baseline</a:t>
            </a:r>
            <a:endParaRPr lang="en-US" dirty="0">
              <a:solidFill>
                <a:srgbClr val="FFC000"/>
              </a:solidFill>
            </a:endParaRPr>
          </a:p>
        </p:txBody>
      </p:sp>
      <p:sp>
        <p:nvSpPr>
          <p:cNvPr id="14" name="TextBox 13"/>
          <p:cNvSpPr txBox="1"/>
          <p:nvPr/>
        </p:nvSpPr>
        <p:spPr>
          <a:xfrm>
            <a:off x="381000" y="3352800"/>
            <a:ext cx="8763000" cy="1107996"/>
          </a:xfrm>
          <a:prstGeom prst="rect">
            <a:avLst/>
          </a:prstGeom>
          <a:noFill/>
        </p:spPr>
        <p:txBody>
          <a:bodyPr wrap="square" rtlCol="0">
            <a:spAutoFit/>
          </a:bodyPr>
          <a:lstStyle/>
          <a:p>
            <a:pPr>
              <a:buFont typeface="Wingdings" pitchFamily="2" charset="2"/>
              <a:buChar char="v"/>
            </a:pPr>
            <a:r>
              <a:rPr lang="en-US" sz="2200" dirty="0" err="1" smtClean="0"/>
              <a:t>Hộp</a:t>
            </a:r>
            <a:r>
              <a:rPr lang="en-US" sz="2200" dirty="0" smtClean="0"/>
              <a:t> </a:t>
            </a:r>
            <a:r>
              <a:rPr lang="en-US" sz="2200" dirty="0" err="1" smtClean="0"/>
              <a:t>thoại</a:t>
            </a:r>
            <a:r>
              <a:rPr lang="en-US" sz="2200" dirty="0" smtClean="0"/>
              <a:t> </a:t>
            </a:r>
            <a:r>
              <a:rPr lang="en-US" sz="2200" dirty="0" smtClean="0">
                <a:solidFill>
                  <a:srgbClr val="FFC000"/>
                </a:solidFill>
              </a:rPr>
              <a:t>Set Baseline </a:t>
            </a:r>
            <a:r>
              <a:rPr lang="en-US" sz="2200" dirty="0" err="1" smtClean="0"/>
              <a:t>xuất</a:t>
            </a:r>
            <a:r>
              <a:rPr lang="en-US" sz="2200" dirty="0" smtClean="0"/>
              <a:t> </a:t>
            </a:r>
            <a:r>
              <a:rPr lang="en-US" sz="2200" dirty="0" err="1" smtClean="0"/>
              <a:t>hiện</a:t>
            </a:r>
            <a:r>
              <a:rPr lang="en-US" sz="2200" dirty="0" smtClean="0"/>
              <a:t>, </a:t>
            </a:r>
            <a:r>
              <a:rPr lang="en-US" sz="2200" dirty="0" err="1" smtClean="0"/>
              <a:t>chọn</a:t>
            </a:r>
            <a:r>
              <a:rPr lang="en-US" sz="2200" dirty="0" smtClean="0"/>
              <a:t> </a:t>
            </a:r>
            <a:r>
              <a:rPr lang="en-US" sz="2200" dirty="0" smtClean="0">
                <a:solidFill>
                  <a:srgbClr val="FFC000"/>
                </a:solidFill>
              </a:rPr>
              <a:t>Set interim plan</a:t>
            </a:r>
            <a:r>
              <a:rPr lang="en-US" sz="2200" dirty="0" smtClean="0"/>
              <a:t>. </a:t>
            </a:r>
            <a:r>
              <a:rPr lang="en-US" sz="2200" dirty="0" err="1" smtClean="0"/>
              <a:t>Tại</a:t>
            </a:r>
            <a:r>
              <a:rPr lang="en-US" sz="2200" dirty="0" smtClean="0"/>
              <a:t> ô </a:t>
            </a:r>
            <a:r>
              <a:rPr lang="en-US" sz="2200" dirty="0" smtClean="0">
                <a:solidFill>
                  <a:srgbClr val="FFC000"/>
                </a:solidFill>
              </a:rPr>
              <a:t>Copy </a:t>
            </a:r>
            <a:r>
              <a:rPr lang="en-US" sz="2200" dirty="0" err="1" smtClean="0"/>
              <a:t>chọn</a:t>
            </a:r>
            <a:r>
              <a:rPr lang="en-US" sz="2200" dirty="0" smtClean="0"/>
              <a:t> baseline </a:t>
            </a:r>
            <a:r>
              <a:rPr lang="en-US" sz="2200" dirty="0" err="1" smtClean="0"/>
              <a:t>nguồn</a:t>
            </a:r>
            <a:r>
              <a:rPr lang="en-US" sz="2200" dirty="0" smtClean="0"/>
              <a:t>, </a:t>
            </a:r>
            <a:r>
              <a:rPr lang="en-US" sz="2200" dirty="0" err="1" smtClean="0"/>
              <a:t>tại</a:t>
            </a:r>
            <a:r>
              <a:rPr lang="en-US" sz="2200" dirty="0" smtClean="0"/>
              <a:t> ô </a:t>
            </a:r>
            <a:r>
              <a:rPr lang="en-US" sz="2200" dirty="0" smtClean="0">
                <a:solidFill>
                  <a:srgbClr val="FFC000"/>
                </a:solidFill>
              </a:rPr>
              <a:t>Into</a:t>
            </a:r>
            <a:r>
              <a:rPr lang="en-US" sz="2200" dirty="0" smtClean="0"/>
              <a:t> </a:t>
            </a:r>
            <a:r>
              <a:rPr lang="en-US" sz="2200" dirty="0" err="1" smtClean="0"/>
              <a:t>chọn</a:t>
            </a:r>
            <a:r>
              <a:rPr lang="en-US" sz="2200" dirty="0" smtClean="0"/>
              <a:t> Baseline </a:t>
            </a:r>
            <a:r>
              <a:rPr lang="en-US" sz="2200" dirty="0" err="1" smtClean="0"/>
              <a:t>đích</a:t>
            </a:r>
            <a:r>
              <a:rPr lang="en-US" sz="2200" dirty="0" smtClean="0"/>
              <a:t>. </a:t>
            </a:r>
            <a:r>
              <a:rPr lang="en-US" sz="2200" dirty="0" err="1" smtClean="0"/>
              <a:t>Kiểm</a:t>
            </a:r>
            <a:r>
              <a:rPr lang="en-US" sz="2200" dirty="0" smtClean="0"/>
              <a:t> </a:t>
            </a:r>
            <a:r>
              <a:rPr lang="en-US" sz="2200" dirty="0" err="1" smtClean="0"/>
              <a:t>tra</a:t>
            </a:r>
            <a:r>
              <a:rPr lang="en-US" sz="2200" dirty="0" smtClean="0"/>
              <a:t> </a:t>
            </a:r>
            <a:r>
              <a:rPr lang="en-US" sz="2200" dirty="0" err="1" smtClean="0"/>
              <a:t>thông</a:t>
            </a:r>
            <a:r>
              <a:rPr lang="en-US" sz="2200" dirty="0" smtClean="0"/>
              <a:t> tin </a:t>
            </a:r>
            <a:r>
              <a:rPr lang="en-US" sz="2200" dirty="0" err="1" smtClean="0"/>
              <a:t>rồi</a:t>
            </a:r>
            <a:r>
              <a:rPr lang="en-US" sz="2200" dirty="0" smtClean="0"/>
              <a:t> click </a:t>
            </a:r>
            <a:r>
              <a:rPr lang="en-US" sz="2200" dirty="0" smtClean="0">
                <a:solidFill>
                  <a:srgbClr val="FFC000"/>
                </a:solidFill>
              </a:rPr>
              <a:t>OK</a:t>
            </a:r>
            <a:r>
              <a:rPr lang="en-US" sz="2200" dirty="0" smtClean="0"/>
              <a:t> </a:t>
            </a:r>
            <a:r>
              <a:rPr lang="en-US" sz="2200" dirty="0" err="1" smtClean="0"/>
              <a:t>đề</a:t>
            </a:r>
            <a:r>
              <a:rPr lang="en-US" sz="2200" dirty="0" smtClean="0"/>
              <a:t> </a:t>
            </a:r>
            <a:r>
              <a:rPr lang="en-US" sz="2200" dirty="0" err="1" smtClean="0"/>
              <a:t>hoàn</a:t>
            </a:r>
            <a:r>
              <a:rPr lang="en-US" sz="2200" dirty="0" smtClean="0"/>
              <a:t> </a:t>
            </a:r>
            <a:r>
              <a:rPr lang="en-US" sz="2200" dirty="0" err="1" smtClean="0"/>
              <a:t>tất</a:t>
            </a:r>
            <a:r>
              <a:rPr lang="en-US" sz="2200" dirty="0" smtClean="0"/>
              <a:t>.</a:t>
            </a:r>
            <a:endParaRPr lang="en-US" sz="2200" dirty="0"/>
          </a:p>
        </p:txBody>
      </p:sp>
      <p:pic>
        <p:nvPicPr>
          <p:cNvPr id="11" name="Picture 10"/>
          <p:cNvPicPr/>
          <p:nvPr/>
        </p:nvPicPr>
        <p:blipFill>
          <a:blip r:embed="rId4" cstate="print"/>
          <a:srcRect l="42521" t="29468" r="34402" b="24144"/>
          <a:stretch>
            <a:fillRect/>
          </a:stretch>
        </p:blipFill>
        <p:spPr bwMode="auto">
          <a:xfrm>
            <a:off x="3886200" y="4114800"/>
            <a:ext cx="2743200" cy="2362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Xóa Baseline</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93</a:t>
            </a:fld>
            <a:endParaRPr lang="en-US" dirty="0"/>
          </a:p>
        </p:txBody>
      </p:sp>
      <p:pic>
        <p:nvPicPr>
          <p:cNvPr id="15" name="Content Placeholder 14"/>
          <p:cNvPicPr>
            <a:picLocks noGrp="1"/>
          </p:cNvPicPr>
          <p:nvPr>
            <p:ph sz="quarter" idx="1"/>
          </p:nvPr>
        </p:nvPicPr>
        <p:blipFill>
          <a:blip r:embed="rId2" cstate="print"/>
          <a:srcRect t="12381" b="61333"/>
          <a:stretch>
            <a:fillRect/>
          </a:stretch>
        </p:blipFill>
        <p:spPr bwMode="auto">
          <a:xfrm>
            <a:off x="304800" y="1981200"/>
            <a:ext cx="8229600" cy="1216224"/>
          </a:xfrm>
          <a:prstGeom prst="rect">
            <a:avLst/>
          </a:prstGeom>
          <a:noFill/>
          <a:ln w="9525">
            <a:noFill/>
            <a:miter lim="800000"/>
            <a:headEnd/>
            <a:tailEnd/>
          </a:ln>
        </p:spPr>
      </p:pic>
      <p:pic>
        <p:nvPicPr>
          <p:cNvPr id="5" name="Picture 43" descr="087"/>
          <p:cNvPicPr>
            <a:picLocks noChangeAspect="1" noChangeArrowheads="1"/>
          </p:cNvPicPr>
          <p:nvPr/>
        </p:nvPicPr>
        <p:blipFill>
          <a:blip r:embed="rId3"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28600" y="990600"/>
            <a:ext cx="8229600" cy="830997"/>
          </a:xfrm>
          <a:prstGeom prst="rect">
            <a:avLst/>
          </a:prstGeom>
          <a:noFill/>
        </p:spPr>
        <p:txBody>
          <a:bodyPr wrap="square" rtlCol="0">
            <a:spAutoFit/>
          </a:bodyPr>
          <a:lstStyle/>
          <a:p>
            <a:pPr lvl="0">
              <a:buFont typeface="Wingdings" pitchFamily="2" charset="2"/>
              <a:buChar char="v"/>
            </a:pPr>
            <a:r>
              <a:rPr lang="en-US" sz="2400" dirty="0" err="1" smtClean="0"/>
              <a:t>Tại</a:t>
            </a:r>
            <a:r>
              <a:rPr lang="en-US" sz="2400" dirty="0" smtClean="0"/>
              <a:t> </a:t>
            </a:r>
            <a:r>
              <a:rPr lang="en-US" sz="2400" dirty="0" err="1" smtClean="0"/>
              <a:t>thẻ</a:t>
            </a:r>
            <a:r>
              <a:rPr lang="en-US" sz="2400" dirty="0" smtClean="0"/>
              <a:t> </a:t>
            </a:r>
            <a:r>
              <a:rPr lang="en-US" sz="2400" dirty="0" smtClean="0">
                <a:solidFill>
                  <a:srgbClr val="FFC000"/>
                </a:solidFill>
              </a:rPr>
              <a:t>Project</a:t>
            </a:r>
            <a:r>
              <a:rPr lang="en-US" sz="2400" dirty="0" smtClean="0"/>
              <a:t>, group </a:t>
            </a:r>
            <a:r>
              <a:rPr lang="en-US" sz="2400" dirty="0" smtClean="0">
                <a:solidFill>
                  <a:srgbClr val="FFC000"/>
                </a:solidFill>
              </a:rPr>
              <a:t>Schedule</a:t>
            </a:r>
            <a:r>
              <a:rPr lang="en-US" sz="2400" dirty="0" smtClean="0"/>
              <a:t>, click icon </a:t>
            </a:r>
            <a:r>
              <a:rPr lang="en-US" sz="2400" dirty="0" smtClean="0">
                <a:solidFill>
                  <a:srgbClr val="FFC000"/>
                </a:solidFill>
              </a:rPr>
              <a:t>Set Baseline </a:t>
            </a:r>
            <a:r>
              <a:rPr lang="en-US" sz="2400" dirty="0" err="1" smtClean="0"/>
              <a:t>chọn</a:t>
            </a:r>
            <a:r>
              <a:rPr lang="en-US" sz="2400" dirty="0" smtClean="0"/>
              <a:t> </a:t>
            </a:r>
            <a:r>
              <a:rPr lang="en-US" sz="2400" dirty="0" smtClean="0">
                <a:solidFill>
                  <a:srgbClr val="FFC000"/>
                </a:solidFill>
              </a:rPr>
              <a:t>Clear Baseline</a:t>
            </a:r>
            <a:endParaRPr lang="en-US" dirty="0">
              <a:solidFill>
                <a:srgbClr val="FFC000"/>
              </a:solidFill>
            </a:endParaRPr>
          </a:p>
        </p:txBody>
      </p:sp>
      <p:sp>
        <p:nvSpPr>
          <p:cNvPr id="14" name="TextBox 13"/>
          <p:cNvSpPr txBox="1"/>
          <p:nvPr/>
        </p:nvSpPr>
        <p:spPr>
          <a:xfrm>
            <a:off x="228600" y="3429000"/>
            <a:ext cx="8763000" cy="830997"/>
          </a:xfrm>
          <a:prstGeom prst="rect">
            <a:avLst/>
          </a:prstGeom>
          <a:noFill/>
        </p:spPr>
        <p:txBody>
          <a:bodyPr wrap="square" rtlCol="0">
            <a:spAutoFit/>
          </a:bodyPr>
          <a:lstStyle/>
          <a:p>
            <a:pPr>
              <a:buFont typeface="Wingdings" pitchFamily="2" charset="2"/>
              <a:buChar char="v"/>
            </a:pPr>
            <a:r>
              <a:rPr lang="en-US" sz="2400" dirty="0" err="1" smtClean="0"/>
              <a:t>Hộp</a:t>
            </a:r>
            <a:r>
              <a:rPr lang="en-US" sz="2400" dirty="0" smtClean="0"/>
              <a:t> </a:t>
            </a:r>
            <a:r>
              <a:rPr lang="en-US" sz="2400" dirty="0" err="1" smtClean="0"/>
              <a:t>thoại</a:t>
            </a:r>
            <a:r>
              <a:rPr lang="en-US" sz="2400" dirty="0" smtClean="0"/>
              <a:t> </a:t>
            </a:r>
            <a:r>
              <a:rPr lang="en-US" sz="2400" dirty="0" smtClean="0">
                <a:solidFill>
                  <a:srgbClr val="FFC000"/>
                </a:solidFill>
              </a:rPr>
              <a:t>Clear Baseline </a:t>
            </a:r>
            <a:r>
              <a:rPr lang="en-US" sz="2400" dirty="0" err="1" smtClean="0"/>
              <a:t>xuất</a:t>
            </a:r>
            <a:r>
              <a:rPr lang="en-US" sz="2400" dirty="0" smtClean="0"/>
              <a:t> </a:t>
            </a:r>
            <a:r>
              <a:rPr lang="en-US" sz="2400" dirty="0" err="1" smtClean="0"/>
              <a:t>hiện</a:t>
            </a:r>
            <a:r>
              <a:rPr lang="en-US" sz="2400" dirty="0" smtClean="0"/>
              <a:t>, </a:t>
            </a:r>
            <a:r>
              <a:rPr lang="en-US" sz="2400" dirty="0" err="1" smtClean="0"/>
              <a:t>chọn</a:t>
            </a:r>
            <a:r>
              <a:rPr lang="en-US" sz="2400" dirty="0" smtClean="0"/>
              <a:t> baseline plan </a:t>
            </a:r>
            <a:r>
              <a:rPr lang="en-US" sz="2400" dirty="0" err="1" smtClean="0"/>
              <a:t>hoặc</a:t>
            </a:r>
            <a:r>
              <a:rPr lang="en-US" sz="2400" dirty="0" smtClean="0"/>
              <a:t> interim plan </a:t>
            </a:r>
            <a:r>
              <a:rPr lang="en-US" sz="2400" dirty="0" err="1" smtClean="0"/>
              <a:t>cần</a:t>
            </a:r>
            <a:r>
              <a:rPr lang="en-US" sz="2400" dirty="0" smtClean="0"/>
              <a:t> </a:t>
            </a:r>
            <a:r>
              <a:rPr lang="en-US" sz="2400" dirty="0" err="1" smtClean="0"/>
              <a:t>xóa</a:t>
            </a:r>
            <a:r>
              <a:rPr lang="en-US" sz="2400" dirty="0" smtClean="0"/>
              <a:t>, </a:t>
            </a:r>
            <a:r>
              <a:rPr lang="en-US" sz="2400" dirty="0" err="1" smtClean="0"/>
              <a:t>kiểm</a:t>
            </a:r>
            <a:r>
              <a:rPr lang="en-US" sz="2400" dirty="0" smtClean="0"/>
              <a:t> </a:t>
            </a:r>
            <a:r>
              <a:rPr lang="en-US" sz="2400" dirty="0" err="1" smtClean="0"/>
              <a:t>tra</a:t>
            </a:r>
            <a:r>
              <a:rPr lang="en-US" sz="2400" dirty="0" smtClean="0"/>
              <a:t> </a:t>
            </a:r>
            <a:r>
              <a:rPr lang="en-US" sz="2400" dirty="0" err="1" smtClean="0"/>
              <a:t>các</a:t>
            </a:r>
            <a:r>
              <a:rPr lang="en-US" sz="2400" dirty="0" smtClean="0"/>
              <a:t> </a:t>
            </a:r>
            <a:r>
              <a:rPr lang="en-US" sz="2400" dirty="0" err="1" smtClean="0"/>
              <a:t>thông</a:t>
            </a:r>
            <a:r>
              <a:rPr lang="en-US" sz="2400" dirty="0" smtClean="0"/>
              <a:t> tin, click </a:t>
            </a:r>
            <a:r>
              <a:rPr lang="en-US" sz="2400" dirty="0" smtClean="0">
                <a:solidFill>
                  <a:srgbClr val="FFC000"/>
                </a:solidFill>
              </a:rPr>
              <a:t>OK</a:t>
            </a:r>
            <a:r>
              <a:rPr lang="en-US" sz="2400" dirty="0" smtClean="0"/>
              <a:t> </a:t>
            </a:r>
            <a:r>
              <a:rPr lang="en-US" sz="2400" dirty="0" err="1" smtClean="0"/>
              <a:t>để</a:t>
            </a:r>
            <a:r>
              <a:rPr lang="en-US" sz="2400" dirty="0" smtClean="0"/>
              <a:t> </a:t>
            </a:r>
            <a:r>
              <a:rPr lang="en-US" sz="2400" dirty="0" err="1" smtClean="0"/>
              <a:t>hoàn</a:t>
            </a:r>
            <a:r>
              <a:rPr lang="en-US" sz="2400" dirty="0" smtClean="0"/>
              <a:t> </a:t>
            </a:r>
            <a:r>
              <a:rPr lang="en-US" sz="2400" dirty="0" err="1" smtClean="0"/>
              <a:t>tất</a:t>
            </a:r>
            <a:r>
              <a:rPr lang="en-US" sz="2400" dirty="0" smtClean="0"/>
              <a:t>.</a:t>
            </a:r>
            <a:endParaRPr lang="en-US" sz="2400" dirty="0"/>
          </a:p>
        </p:txBody>
      </p:sp>
      <p:pic>
        <p:nvPicPr>
          <p:cNvPr id="16" name="Picture 15"/>
          <p:cNvPicPr/>
          <p:nvPr/>
        </p:nvPicPr>
        <p:blipFill>
          <a:blip r:embed="rId4" cstate="print"/>
          <a:srcRect l="32372" t="37262" r="37179" b="42396"/>
          <a:stretch>
            <a:fillRect/>
          </a:stretch>
        </p:blipFill>
        <p:spPr bwMode="auto">
          <a:xfrm>
            <a:off x="1905000" y="4419600"/>
            <a:ext cx="4343400" cy="1447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Theo dõi tiến độ</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94</a:t>
            </a:fld>
            <a:endParaRPr lang="en-US" dirty="0"/>
          </a:p>
        </p:txBody>
      </p:sp>
      <p:sp>
        <p:nvSpPr>
          <p:cNvPr id="3" name="Content Placeholder 2"/>
          <p:cNvSpPr>
            <a:spLocks noGrp="1"/>
          </p:cNvSpPr>
          <p:nvPr>
            <p:ph sz="quarter" idx="1"/>
          </p:nvPr>
        </p:nvSpPr>
        <p:spPr>
          <a:xfrm>
            <a:off x="457200" y="1066800"/>
            <a:ext cx="8229600" cy="4572000"/>
          </a:xfrm>
        </p:spPr>
        <p:txBody>
          <a:bodyPr>
            <a:normAutofit fontScale="92500" lnSpcReduction="10000"/>
          </a:bodyPr>
          <a:lstStyle/>
          <a:p>
            <a:pPr>
              <a:lnSpc>
                <a:spcPct val="150000"/>
              </a:lnSpc>
              <a:buFont typeface="Wingdings" pitchFamily="2" charset="2"/>
              <a:buChar char="v"/>
            </a:pPr>
            <a:r>
              <a:rPr lang="en-US" b="0" dirty="0" smtClean="0"/>
              <a:t> </a:t>
            </a:r>
            <a:r>
              <a:rPr lang="en-US" b="0" dirty="0" err="1" smtClean="0"/>
              <a:t>Nội</a:t>
            </a:r>
            <a:r>
              <a:rPr lang="en-US" b="0" dirty="0" smtClean="0"/>
              <a:t> dung:</a:t>
            </a:r>
          </a:p>
          <a:p>
            <a:pPr lvl="1">
              <a:lnSpc>
                <a:spcPct val="160000"/>
              </a:lnSpc>
              <a:buFont typeface="Wingdings 2" pitchFamily="18" charset="2"/>
              <a:buChar char=""/>
            </a:pPr>
            <a:r>
              <a:rPr lang="en-US" dirty="0" smtClean="0"/>
              <a:t>Current Date</a:t>
            </a:r>
          </a:p>
          <a:p>
            <a:pPr lvl="1">
              <a:lnSpc>
                <a:spcPct val="160000"/>
              </a:lnSpc>
              <a:buFont typeface="Wingdings 2" pitchFamily="18" charset="2"/>
              <a:buChar char=""/>
            </a:pPr>
            <a:r>
              <a:rPr lang="en-US" sz="2400" dirty="0" smtClean="0"/>
              <a:t>Status Date</a:t>
            </a:r>
          </a:p>
          <a:p>
            <a:pPr lvl="1">
              <a:lnSpc>
                <a:spcPct val="160000"/>
              </a:lnSpc>
              <a:buFont typeface="Wingdings 2" pitchFamily="18" charset="2"/>
              <a:buChar char=""/>
            </a:pPr>
            <a:r>
              <a:rPr lang="en-US" dirty="0" smtClean="0"/>
              <a:t>Project Start</a:t>
            </a:r>
          </a:p>
          <a:p>
            <a:pPr lvl="1">
              <a:lnSpc>
                <a:spcPct val="160000"/>
              </a:lnSpc>
              <a:buFont typeface="Wingdings 2" pitchFamily="18" charset="2"/>
              <a:buChar char=""/>
            </a:pPr>
            <a:r>
              <a:rPr lang="en-US" sz="2400" dirty="0" smtClean="0"/>
              <a:t>Percent Complete</a:t>
            </a:r>
          </a:p>
          <a:p>
            <a:pPr lvl="1">
              <a:lnSpc>
                <a:spcPct val="160000"/>
              </a:lnSpc>
              <a:buFont typeface="Wingdings 2" pitchFamily="18" charset="2"/>
              <a:buChar char=""/>
            </a:pPr>
            <a:r>
              <a:rPr lang="en-US" dirty="0" smtClean="0"/>
              <a:t>Actual work</a:t>
            </a:r>
          </a:p>
          <a:p>
            <a:pPr lvl="1">
              <a:lnSpc>
                <a:spcPct val="160000"/>
              </a:lnSpc>
              <a:buFont typeface="Wingdings 2" pitchFamily="18" charset="2"/>
              <a:buChar char=""/>
            </a:pPr>
            <a:r>
              <a:rPr lang="en-US" sz="2400" dirty="0" smtClean="0"/>
              <a:t>Project Duration</a:t>
            </a:r>
          </a:p>
          <a:p>
            <a:pPr lvl="1">
              <a:lnSpc>
                <a:spcPct val="160000"/>
              </a:lnSpc>
              <a:buFont typeface="Wingdings 2" pitchFamily="18" charset="2"/>
              <a:buChar char=""/>
            </a:pPr>
            <a:r>
              <a:rPr lang="en-US" dirty="0" smtClean="0"/>
              <a:t>Add a Note</a:t>
            </a:r>
            <a:endParaRPr lang="en-US" sz="2400" dirty="0" smtClean="0"/>
          </a:p>
          <a:p>
            <a:pPr>
              <a:lnSpc>
                <a:spcPct val="150000"/>
              </a:lnSpc>
              <a:buNone/>
            </a:pPr>
            <a:endParaRPr lang="en-US" sz="2400" dirty="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Current Date</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95</a:t>
            </a:fld>
            <a:endParaRPr lang="en-US" dirty="0"/>
          </a:p>
        </p:txBody>
      </p:sp>
      <p:sp>
        <p:nvSpPr>
          <p:cNvPr id="3" name="Content Placeholder 2"/>
          <p:cNvSpPr>
            <a:spLocks noGrp="1"/>
          </p:cNvSpPr>
          <p:nvPr>
            <p:ph sz="quarter" idx="1"/>
          </p:nvPr>
        </p:nvSpPr>
        <p:spPr>
          <a:xfrm>
            <a:off x="304800" y="1143000"/>
            <a:ext cx="8229600" cy="1219200"/>
          </a:xfrm>
        </p:spPr>
        <p:txBody>
          <a:bodyPr>
            <a:normAutofit/>
          </a:bodyPr>
          <a:lstStyle/>
          <a:p>
            <a:pPr>
              <a:buFont typeface="Wingdings" pitchFamily="2" charset="2"/>
              <a:buChar char="v"/>
            </a:pPr>
            <a:r>
              <a:rPr lang="en-US" b="0" dirty="0" smtClean="0"/>
              <a:t> </a:t>
            </a:r>
            <a:r>
              <a:rPr lang="en-US" sz="2400" b="0" dirty="0" err="1" smtClean="0"/>
              <a:t>Chức</a:t>
            </a:r>
            <a:r>
              <a:rPr lang="en-US" sz="2400" b="0" dirty="0" smtClean="0"/>
              <a:t> </a:t>
            </a:r>
            <a:r>
              <a:rPr lang="en-US" sz="2400" b="0" dirty="0" err="1" smtClean="0"/>
              <a:t>năng</a:t>
            </a:r>
            <a:r>
              <a:rPr lang="en-US" sz="2400" b="0" dirty="0" smtClean="0"/>
              <a:t> </a:t>
            </a:r>
            <a:r>
              <a:rPr lang="en-US" sz="2400" b="0" dirty="0" err="1" smtClean="0"/>
              <a:t>này</a:t>
            </a:r>
            <a:r>
              <a:rPr lang="en-US" sz="2400" b="0" dirty="0" smtClean="0"/>
              <a:t> </a:t>
            </a:r>
            <a:r>
              <a:rPr lang="en-US" sz="2400" b="0" dirty="0" err="1" smtClean="0"/>
              <a:t>cho</a:t>
            </a:r>
            <a:r>
              <a:rPr lang="en-US" sz="2400" b="0" dirty="0" smtClean="0"/>
              <a:t> </a:t>
            </a:r>
            <a:r>
              <a:rPr lang="en-US" sz="2400" b="0" dirty="0" err="1" smtClean="0"/>
              <a:t>phép</a:t>
            </a:r>
            <a:r>
              <a:rPr lang="en-US" sz="2400" b="0" dirty="0" smtClean="0"/>
              <a:t> </a:t>
            </a:r>
            <a:r>
              <a:rPr lang="en-US" sz="2400" b="0" dirty="0" err="1" smtClean="0"/>
              <a:t>chúng</a:t>
            </a:r>
            <a:r>
              <a:rPr lang="en-US" sz="2400" b="0" dirty="0" smtClean="0"/>
              <a:t> </a:t>
            </a:r>
            <a:r>
              <a:rPr lang="en-US" sz="2400" b="0" dirty="0" err="1" smtClean="0"/>
              <a:t>ta</a:t>
            </a:r>
            <a:r>
              <a:rPr lang="en-US" sz="2400" b="0" dirty="0" smtClean="0"/>
              <a:t> </a:t>
            </a:r>
            <a:r>
              <a:rPr lang="en-US" sz="2400" b="0" dirty="0" err="1" smtClean="0"/>
              <a:t>có</a:t>
            </a:r>
            <a:r>
              <a:rPr lang="en-US" sz="2400" b="0" dirty="0" smtClean="0"/>
              <a:t> </a:t>
            </a:r>
            <a:r>
              <a:rPr lang="en-US" sz="2400" b="0" dirty="0" err="1" smtClean="0"/>
              <a:t>thể</a:t>
            </a:r>
            <a:r>
              <a:rPr lang="en-US" sz="2400" b="0" dirty="0" smtClean="0"/>
              <a:t> </a:t>
            </a:r>
            <a:r>
              <a:rPr lang="en-US" sz="2400" b="0" dirty="0" err="1" smtClean="0"/>
              <a:t>kiểm</a:t>
            </a:r>
            <a:r>
              <a:rPr lang="en-US" sz="2400" b="0" dirty="0" smtClean="0"/>
              <a:t> </a:t>
            </a:r>
            <a:r>
              <a:rPr lang="en-US" sz="2400" b="0" dirty="0" err="1" smtClean="0"/>
              <a:t>tra</a:t>
            </a:r>
            <a:r>
              <a:rPr lang="en-US" sz="2400" b="0" dirty="0" smtClean="0"/>
              <a:t> </a:t>
            </a:r>
            <a:r>
              <a:rPr lang="en-US" sz="2400" b="0" dirty="0" err="1" smtClean="0"/>
              <a:t>các</a:t>
            </a:r>
            <a:r>
              <a:rPr lang="en-US" sz="2400" b="0" dirty="0" smtClean="0"/>
              <a:t> </a:t>
            </a:r>
            <a:r>
              <a:rPr lang="en-US" sz="2400" b="0" dirty="0" err="1" smtClean="0"/>
              <a:t>hiệu</a:t>
            </a:r>
            <a:r>
              <a:rPr lang="en-US" sz="2400" b="0" dirty="0" smtClean="0"/>
              <a:t> </a:t>
            </a:r>
            <a:r>
              <a:rPr lang="en-US" sz="2400" b="0" dirty="0" err="1" smtClean="0"/>
              <a:t>ứng</a:t>
            </a:r>
            <a:r>
              <a:rPr lang="en-US" sz="2400" b="0" dirty="0" smtClean="0"/>
              <a:t> </a:t>
            </a:r>
            <a:r>
              <a:rPr lang="en-US" sz="2400" b="0" dirty="0" err="1" smtClean="0"/>
              <a:t>và</a:t>
            </a:r>
            <a:r>
              <a:rPr lang="en-US" sz="2400" b="0" dirty="0" smtClean="0"/>
              <a:t> </a:t>
            </a:r>
            <a:r>
              <a:rPr lang="en-US" sz="2400" b="0" dirty="0" err="1" smtClean="0"/>
              <a:t>công</a:t>
            </a:r>
            <a:r>
              <a:rPr lang="en-US" sz="2400" b="0" dirty="0" smtClean="0"/>
              <a:t> </a:t>
            </a:r>
            <a:r>
              <a:rPr lang="en-US" sz="2400" b="0" dirty="0" err="1" smtClean="0"/>
              <a:t>việc</a:t>
            </a:r>
            <a:r>
              <a:rPr lang="en-US" sz="2400" b="0" dirty="0" smtClean="0"/>
              <a:t> </a:t>
            </a:r>
            <a:r>
              <a:rPr lang="en-US" sz="2400" b="0" dirty="0" err="1" smtClean="0"/>
              <a:t>đã</a:t>
            </a:r>
            <a:r>
              <a:rPr lang="en-US" sz="2400" b="0" dirty="0" smtClean="0"/>
              <a:t> </a:t>
            </a:r>
            <a:r>
              <a:rPr lang="en-US" sz="2400" b="0" dirty="0" err="1" smtClean="0"/>
              <a:t>được</a:t>
            </a:r>
            <a:r>
              <a:rPr lang="en-US" sz="2400" b="0" dirty="0" smtClean="0"/>
              <a:t> </a:t>
            </a:r>
            <a:r>
              <a:rPr lang="en-US" sz="2400" b="0" dirty="0" err="1" smtClean="0"/>
              <a:t>làm</a:t>
            </a:r>
            <a:r>
              <a:rPr lang="en-US" sz="2400" b="0" dirty="0" smtClean="0"/>
              <a:t> </a:t>
            </a:r>
            <a:r>
              <a:rPr lang="en-US" sz="2400" b="0" dirty="0" err="1" smtClean="0"/>
              <a:t>cho</a:t>
            </a:r>
            <a:r>
              <a:rPr lang="en-US" sz="2400" b="0" dirty="0" smtClean="0"/>
              <a:t> </a:t>
            </a:r>
            <a:r>
              <a:rPr lang="en-US" sz="2400" b="0" dirty="0" err="1" smtClean="0"/>
              <a:t>đến</a:t>
            </a:r>
            <a:r>
              <a:rPr lang="en-US" sz="2400" b="0" dirty="0" smtClean="0"/>
              <a:t> </a:t>
            </a:r>
            <a:r>
              <a:rPr lang="en-US" sz="2400" b="0" dirty="0" err="1" smtClean="0"/>
              <a:t>thời</a:t>
            </a:r>
            <a:r>
              <a:rPr lang="en-US" sz="2400" b="0" dirty="0" smtClean="0"/>
              <a:t> </a:t>
            </a:r>
            <a:r>
              <a:rPr lang="en-US" sz="2400" b="0" dirty="0" err="1" smtClean="0"/>
              <a:t>điểm</a:t>
            </a:r>
            <a:r>
              <a:rPr lang="en-US" sz="2400" b="0" dirty="0" smtClean="0"/>
              <a:t> </a:t>
            </a:r>
            <a:r>
              <a:rPr lang="en-US" sz="2400" b="0" dirty="0" err="1" smtClean="0"/>
              <a:t>nào</a:t>
            </a:r>
            <a:r>
              <a:rPr lang="en-US" sz="2400" b="0" dirty="0" smtClean="0"/>
              <a:t> </a:t>
            </a:r>
            <a:r>
              <a:rPr lang="en-US" sz="2400" b="0" dirty="0" err="1" smtClean="0"/>
              <a:t>đó</a:t>
            </a:r>
            <a:r>
              <a:rPr lang="en-US" sz="2400" b="0" dirty="0" smtClean="0"/>
              <a:t> </a:t>
            </a:r>
            <a:r>
              <a:rPr lang="en-US" sz="2400" b="0" dirty="0" err="1" smtClean="0"/>
              <a:t>được</a:t>
            </a:r>
            <a:r>
              <a:rPr lang="en-US" sz="2400" b="0" dirty="0" smtClean="0"/>
              <a:t> </a:t>
            </a:r>
            <a:r>
              <a:rPr lang="en-US" sz="2400" b="0" dirty="0" err="1" smtClean="0"/>
              <a:t>giả</a:t>
            </a:r>
            <a:r>
              <a:rPr lang="en-US" sz="2400" b="0" dirty="0" smtClean="0"/>
              <a:t> </a:t>
            </a:r>
            <a:r>
              <a:rPr lang="en-US" sz="2400" b="0" dirty="0" err="1" smtClean="0"/>
              <a:t>định</a:t>
            </a:r>
            <a:r>
              <a:rPr lang="en-US" sz="2400" b="0" dirty="0" smtClean="0"/>
              <a:t> </a:t>
            </a:r>
            <a:r>
              <a:rPr lang="en-US" sz="2400" b="0" dirty="0" err="1" smtClean="0"/>
              <a:t>là</a:t>
            </a:r>
            <a:r>
              <a:rPr lang="en-US" sz="2400" b="0" dirty="0" smtClean="0"/>
              <a:t> </a:t>
            </a:r>
            <a:r>
              <a:rPr lang="en-US" sz="2400" b="0" dirty="0" err="1" smtClean="0"/>
              <a:t>Curent</a:t>
            </a:r>
            <a:r>
              <a:rPr lang="en-US" sz="2400" b="0" dirty="0" smtClean="0"/>
              <a:t> Date.</a:t>
            </a:r>
            <a:endParaRPr lang="en-US" sz="2400" dirty="0"/>
          </a:p>
        </p:txBody>
      </p:sp>
      <p:pic>
        <p:nvPicPr>
          <p:cNvPr id="5" name="Picture 43" descr="087"/>
          <p:cNvPicPr>
            <a:picLocks noChangeAspect="1" noChangeArrowheads="1"/>
          </p:cNvPicPr>
          <p:nvPr/>
        </p:nvPicPr>
        <p:blipFill>
          <a:blip r:embed="rId2"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p:cNvPicPr/>
          <p:nvPr/>
        </p:nvPicPr>
        <p:blipFill>
          <a:blip r:embed="rId3" cstate="print"/>
          <a:srcRect r="60385" b="81905"/>
          <a:stretch>
            <a:fillRect/>
          </a:stretch>
        </p:blipFill>
        <p:spPr bwMode="auto">
          <a:xfrm>
            <a:off x="1752600" y="3733800"/>
            <a:ext cx="5029200" cy="1524000"/>
          </a:xfrm>
          <a:prstGeom prst="rect">
            <a:avLst/>
          </a:prstGeom>
          <a:noFill/>
          <a:ln w="9525">
            <a:noFill/>
            <a:miter lim="800000"/>
            <a:headEnd/>
            <a:tailEnd/>
          </a:ln>
        </p:spPr>
      </p:pic>
      <p:sp>
        <p:nvSpPr>
          <p:cNvPr id="10" name="TextBox 9"/>
          <p:cNvSpPr txBox="1"/>
          <p:nvPr/>
        </p:nvSpPr>
        <p:spPr>
          <a:xfrm>
            <a:off x="533400" y="2667000"/>
            <a:ext cx="7620000" cy="830997"/>
          </a:xfrm>
          <a:prstGeom prst="rect">
            <a:avLst/>
          </a:prstGeom>
          <a:noFill/>
        </p:spPr>
        <p:txBody>
          <a:bodyPr wrap="square" rtlCol="0">
            <a:spAutoFit/>
          </a:bodyPr>
          <a:lstStyle/>
          <a:p>
            <a:pPr>
              <a:buFont typeface="Wingdings" pitchFamily="2" charset="2"/>
              <a:buChar char="Ø"/>
            </a:pPr>
            <a:r>
              <a:rPr lang="en-US" sz="2400" dirty="0" smtClean="0"/>
              <a:t> </a:t>
            </a:r>
            <a:r>
              <a:rPr lang="en-US" sz="2400" dirty="0" err="1" smtClean="0"/>
              <a:t>Tại</a:t>
            </a:r>
            <a:r>
              <a:rPr lang="en-US" sz="2400" dirty="0" smtClean="0"/>
              <a:t> </a:t>
            </a:r>
            <a:r>
              <a:rPr lang="en-US" sz="2400" dirty="0" err="1" smtClean="0"/>
              <a:t>thẻ</a:t>
            </a:r>
            <a:r>
              <a:rPr lang="en-US" sz="2400" dirty="0" smtClean="0"/>
              <a:t> </a:t>
            </a:r>
            <a:r>
              <a:rPr lang="en-US" sz="2400" dirty="0" smtClean="0">
                <a:solidFill>
                  <a:srgbClr val="FFC000"/>
                </a:solidFill>
              </a:rPr>
              <a:t>Project</a:t>
            </a:r>
            <a:r>
              <a:rPr lang="en-US" sz="2400" dirty="0" smtClean="0"/>
              <a:t>, group </a:t>
            </a:r>
            <a:r>
              <a:rPr lang="en-US" sz="2400" dirty="0" smtClean="0">
                <a:solidFill>
                  <a:srgbClr val="FFC000"/>
                </a:solidFill>
              </a:rPr>
              <a:t>Properties</a:t>
            </a:r>
            <a:r>
              <a:rPr lang="en-US" sz="2400" dirty="0" smtClean="0"/>
              <a:t>, </a:t>
            </a:r>
            <a:r>
              <a:rPr lang="en-US" sz="2400" dirty="0" err="1" smtClean="0"/>
              <a:t>chọn</a:t>
            </a:r>
            <a:r>
              <a:rPr lang="en-US" sz="2400" dirty="0" smtClean="0"/>
              <a:t> </a:t>
            </a:r>
            <a:r>
              <a:rPr lang="en-US" sz="2400" dirty="0" smtClean="0">
                <a:solidFill>
                  <a:srgbClr val="FFC000"/>
                </a:solidFill>
              </a:rPr>
              <a:t>Project Information</a:t>
            </a:r>
            <a:endParaRPr lang="en-US" sz="2400" dirty="0">
              <a:solidFill>
                <a:srgbClr val="FFC000"/>
              </a:solidFill>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Current Date</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96</a:t>
            </a:fld>
            <a:endParaRPr lang="en-US" dirty="0"/>
          </a:p>
        </p:txBody>
      </p:sp>
      <p:pic>
        <p:nvPicPr>
          <p:cNvPr id="10" name="Content Placeholder 9"/>
          <p:cNvPicPr>
            <a:picLocks noGrp="1"/>
          </p:cNvPicPr>
          <p:nvPr>
            <p:ph sz="quarter" idx="1"/>
          </p:nvPr>
        </p:nvPicPr>
        <p:blipFill>
          <a:blip r:embed="rId2" cstate="print"/>
          <a:stretch>
            <a:fillRect/>
          </a:stretch>
        </p:blipFill>
        <p:spPr bwMode="auto">
          <a:xfrm>
            <a:off x="487759" y="1527175"/>
            <a:ext cx="8131969" cy="4572000"/>
          </a:xfrm>
          <a:prstGeom prst="rect">
            <a:avLst/>
          </a:prstGeom>
          <a:noFill/>
          <a:ln w="9525">
            <a:noFill/>
            <a:miter lim="800000"/>
            <a:headEnd/>
            <a:tailEnd/>
          </a:ln>
        </p:spPr>
      </p:pic>
      <p:pic>
        <p:nvPicPr>
          <p:cNvPr id="5" name="Picture 43" descr="087"/>
          <p:cNvPicPr>
            <a:picLocks noChangeAspect="1" noChangeArrowheads="1"/>
          </p:cNvPicPr>
          <p:nvPr/>
        </p:nvPicPr>
        <p:blipFill>
          <a:blip r:embed="rId3"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57200" y="1066800"/>
            <a:ext cx="7620000" cy="1200329"/>
          </a:xfrm>
          <a:prstGeom prst="rect">
            <a:avLst/>
          </a:prstGeom>
          <a:noFill/>
        </p:spPr>
        <p:txBody>
          <a:bodyPr wrap="square" rtlCol="0">
            <a:spAutoFit/>
          </a:bodyPr>
          <a:lstStyle/>
          <a:p>
            <a:pPr>
              <a:buFont typeface="Wingdings" pitchFamily="2" charset="2"/>
              <a:buChar char="Ø"/>
            </a:pPr>
            <a:r>
              <a:rPr lang="en-US" sz="2400" dirty="0" smtClean="0"/>
              <a:t>  </a:t>
            </a:r>
            <a:r>
              <a:rPr lang="en-US" sz="2400" dirty="0" err="1" smtClean="0"/>
              <a:t>Trong</a:t>
            </a:r>
            <a:r>
              <a:rPr lang="en-US" sz="2400" dirty="0" smtClean="0"/>
              <a:t> </a:t>
            </a:r>
            <a:r>
              <a:rPr lang="en-US" sz="2400" dirty="0" err="1" smtClean="0"/>
              <a:t>hộp</a:t>
            </a:r>
            <a:r>
              <a:rPr lang="en-US" sz="2400" dirty="0" smtClean="0"/>
              <a:t> </a:t>
            </a:r>
            <a:r>
              <a:rPr lang="en-US" sz="2400" dirty="0" err="1" smtClean="0"/>
              <a:t>thoại</a:t>
            </a:r>
            <a:r>
              <a:rPr lang="en-US" sz="2400" dirty="0" smtClean="0"/>
              <a:t> </a:t>
            </a:r>
            <a:r>
              <a:rPr lang="en-US" sz="2400" dirty="0" smtClean="0">
                <a:solidFill>
                  <a:srgbClr val="FFC000"/>
                </a:solidFill>
              </a:rPr>
              <a:t>Project Information</a:t>
            </a:r>
            <a:r>
              <a:rPr lang="en-US" sz="2400" dirty="0" smtClean="0"/>
              <a:t>, </a:t>
            </a:r>
            <a:r>
              <a:rPr lang="en-US" sz="2400" dirty="0" err="1" smtClean="0"/>
              <a:t>nhập</a:t>
            </a:r>
            <a:r>
              <a:rPr lang="en-US" sz="2400" dirty="0" smtClean="0"/>
              <a:t> </a:t>
            </a:r>
            <a:r>
              <a:rPr lang="en-US" sz="2400" dirty="0" err="1" smtClean="0"/>
              <a:t>ngày</a:t>
            </a:r>
            <a:r>
              <a:rPr lang="en-US" sz="2400" dirty="0" smtClean="0"/>
              <a:t> </a:t>
            </a:r>
            <a:r>
              <a:rPr lang="en-US" sz="2400" dirty="0" err="1" smtClean="0"/>
              <a:t>giả</a:t>
            </a:r>
            <a:r>
              <a:rPr lang="en-US" sz="2400" dirty="0" smtClean="0"/>
              <a:t> </a:t>
            </a:r>
            <a:r>
              <a:rPr lang="en-US" sz="2400" dirty="0" err="1" smtClean="0"/>
              <a:t>định</a:t>
            </a:r>
            <a:r>
              <a:rPr lang="en-US" sz="2400" dirty="0" smtClean="0"/>
              <a:t> </a:t>
            </a:r>
            <a:r>
              <a:rPr lang="en-US" sz="2400" dirty="0" err="1" smtClean="0"/>
              <a:t>vào</a:t>
            </a:r>
            <a:r>
              <a:rPr lang="en-US" sz="2400" dirty="0" smtClean="0"/>
              <a:t> ô </a:t>
            </a:r>
            <a:r>
              <a:rPr lang="en-US" sz="2400" dirty="0" smtClean="0">
                <a:solidFill>
                  <a:srgbClr val="FFC000"/>
                </a:solidFill>
              </a:rPr>
              <a:t>Current date</a:t>
            </a:r>
            <a:r>
              <a:rPr lang="en-US" sz="2400" dirty="0" smtClean="0"/>
              <a:t>. </a:t>
            </a:r>
            <a:r>
              <a:rPr lang="en-US" sz="2400" dirty="0" err="1" smtClean="0"/>
              <a:t>Kiểm</a:t>
            </a:r>
            <a:r>
              <a:rPr lang="en-US" sz="2400" dirty="0" smtClean="0"/>
              <a:t> </a:t>
            </a:r>
            <a:r>
              <a:rPr lang="en-US" sz="2400" dirty="0" err="1" smtClean="0"/>
              <a:t>tra</a:t>
            </a:r>
            <a:r>
              <a:rPr lang="en-US" sz="2400" dirty="0" smtClean="0"/>
              <a:t> </a:t>
            </a:r>
            <a:r>
              <a:rPr lang="en-US" sz="2400" dirty="0" err="1" smtClean="0"/>
              <a:t>thông</a:t>
            </a:r>
            <a:r>
              <a:rPr lang="en-US" sz="2400" dirty="0" smtClean="0"/>
              <a:t> tin </a:t>
            </a:r>
            <a:r>
              <a:rPr lang="en-US" sz="2400" dirty="0" err="1" smtClean="0"/>
              <a:t>rồi</a:t>
            </a:r>
            <a:r>
              <a:rPr lang="en-US" sz="2400" dirty="0" smtClean="0"/>
              <a:t> click </a:t>
            </a:r>
            <a:r>
              <a:rPr lang="en-US" sz="2400" dirty="0" smtClean="0">
                <a:solidFill>
                  <a:srgbClr val="FFC000"/>
                </a:solidFill>
              </a:rPr>
              <a:t>OK</a:t>
            </a:r>
            <a:r>
              <a:rPr lang="en-US" sz="2400" dirty="0" smtClean="0"/>
              <a:t> </a:t>
            </a:r>
            <a:r>
              <a:rPr lang="en-US" sz="2400" dirty="0" err="1" smtClean="0"/>
              <a:t>để</a:t>
            </a:r>
            <a:r>
              <a:rPr lang="en-US" sz="2400" dirty="0" smtClean="0"/>
              <a:t> </a:t>
            </a:r>
            <a:r>
              <a:rPr lang="en-US" sz="2400" dirty="0" err="1" smtClean="0"/>
              <a:t>hoàn</a:t>
            </a:r>
            <a:r>
              <a:rPr lang="en-US" sz="2400" dirty="0" smtClean="0"/>
              <a:t> </a:t>
            </a:r>
            <a:r>
              <a:rPr lang="en-US" sz="2400" dirty="0" err="1" smtClean="0"/>
              <a:t>tất</a:t>
            </a:r>
            <a:r>
              <a:rPr lang="en-US" sz="2400" dirty="0" smtClean="0"/>
              <a:t>.</a:t>
            </a:r>
            <a:endParaRPr lang="en-US" sz="2400" dirty="0">
              <a:solidFill>
                <a:srgbClr val="FFC000"/>
              </a:solidFill>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Status Date</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97</a:t>
            </a:fld>
            <a:endParaRPr lang="en-US" dirty="0"/>
          </a:p>
        </p:txBody>
      </p:sp>
      <p:pic>
        <p:nvPicPr>
          <p:cNvPr id="10" name="Content Placeholder 9"/>
          <p:cNvPicPr>
            <a:picLocks noGrp="1"/>
          </p:cNvPicPr>
          <p:nvPr>
            <p:ph sz="quarter" idx="1"/>
          </p:nvPr>
        </p:nvPicPr>
        <p:blipFill>
          <a:blip r:embed="rId2" cstate="print"/>
          <a:srcRect l="27516" t="18667" r="27623" b="24000"/>
          <a:stretch>
            <a:fillRect/>
          </a:stretch>
        </p:blipFill>
        <p:spPr bwMode="auto">
          <a:xfrm>
            <a:off x="1371600" y="2590800"/>
            <a:ext cx="5836203" cy="3888700"/>
          </a:xfrm>
          <a:prstGeom prst="rect">
            <a:avLst/>
          </a:prstGeom>
          <a:noFill/>
          <a:ln w="9525">
            <a:noFill/>
            <a:miter lim="800000"/>
            <a:headEnd/>
            <a:tailEnd/>
          </a:ln>
        </p:spPr>
      </p:pic>
      <p:pic>
        <p:nvPicPr>
          <p:cNvPr id="5" name="Picture 43" descr="087"/>
          <p:cNvPicPr>
            <a:picLocks noChangeAspect="1" noChangeArrowheads="1"/>
          </p:cNvPicPr>
          <p:nvPr/>
        </p:nvPicPr>
        <p:blipFill>
          <a:blip r:embed="rId3"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2" name="Content Placeholder 2"/>
          <p:cNvSpPr txBox="1">
            <a:spLocks/>
          </p:cNvSpPr>
          <p:nvPr/>
        </p:nvSpPr>
        <p:spPr>
          <a:xfrm>
            <a:off x="228600" y="838200"/>
            <a:ext cx="8229600" cy="1219200"/>
          </a:xfrm>
          <a:prstGeom prst="rect">
            <a:avLst/>
          </a:prstGeom>
        </p:spPr>
        <p:txBody>
          <a:bodyPr vert="horz">
            <a:normAutofit/>
          </a:bodyPr>
          <a:lstStyle/>
          <a:p>
            <a:pPr marL="274320" lvl="0" indent="-274320">
              <a:spcBef>
                <a:spcPts val="600"/>
              </a:spcBef>
              <a:buClr>
                <a:schemeClr val="accent2"/>
              </a:buClr>
              <a:buSzPct val="85000"/>
              <a:buFont typeface="Wingdings" pitchFamily="2" charset="2"/>
              <a:buChar char="v"/>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2400" b="0" i="0" u="none" strike="noStrike" kern="1200" cap="none" spc="0" normalizeH="0" baseline="0" noProof="0" dirty="0" err="1" smtClean="0">
                <a:ln>
                  <a:noFill/>
                </a:ln>
                <a:solidFill>
                  <a:schemeClr val="tx1"/>
                </a:solidFill>
                <a:effectLst/>
                <a:uLnTx/>
                <a:uFillTx/>
                <a:latin typeface="+mn-lt"/>
                <a:ea typeface="+mn-ea"/>
                <a:cs typeface="+mn-cs"/>
              </a:rPr>
              <a:t>Chức</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2400" b="0" i="0" u="none" strike="noStrike" kern="1200" cap="none" spc="0" normalizeH="0" baseline="0" noProof="0" dirty="0" err="1" smtClean="0">
                <a:ln>
                  <a:noFill/>
                </a:ln>
                <a:solidFill>
                  <a:schemeClr val="tx1"/>
                </a:solidFill>
                <a:effectLst/>
                <a:uLnTx/>
                <a:uFillTx/>
                <a:latin typeface="+mn-lt"/>
                <a:ea typeface="+mn-ea"/>
                <a:cs typeface="+mn-cs"/>
              </a:rPr>
              <a:t>năng</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2400" b="0" i="0" u="none" strike="noStrike" kern="1200" cap="none" spc="0" normalizeH="0" baseline="0" noProof="0" dirty="0" err="1" smtClean="0">
                <a:ln>
                  <a:noFill/>
                </a:ln>
                <a:solidFill>
                  <a:schemeClr val="tx1"/>
                </a:solidFill>
                <a:effectLst/>
                <a:uLnTx/>
                <a:uFillTx/>
                <a:latin typeface="+mn-lt"/>
                <a:ea typeface="+mn-ea"/>
                <a:cs typeface="+mn-cs"/>
              </a:rPr>
              <a:t>này</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2400" b="0" i="0" u="none" strike="noStrike" kern="1200" cap="none" spc="0" normalizeH="0" baseline="0" noProof="0" dirty="0" err="1" smtClean="0">
                <a:ln>
                  <a:noFill/>
                </a:ln>
                <a:solidFill>
                  <a:schemeClr val="tx1"/>
                </a:solidFill>
                <a:effectLst/>
                <a:uLnTx/>
                <a:uFillTx/>
                <a:latin typeface="+mn-lt"/>
                <a:ea typeface="+mn-ea"/>
                <a:cs typeface="+mn-cs"/>
              </a:rPr>
              <a:t>cho</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2400" b="0" i="0" u="none" strike="noStrike" kern="1200" cap="none" spc="0" normalizeH="0" baseline="0" noProof="0" dirty="0" err="1" smtClean="0">
                <a:ln>
                  <a:noFill/>
                </a:ln>
                <a:solidFill>
                  <a:schemeClr val="tx1"/>
                </a:solidFill>
                <a:effectLst/>
                <a:uLnTx/>
                <a:uFillTx/>
                <a:latin typeface="+mn-lt"/>
                <a:ea typeface="+mn-ea"/>
                <a:cs typeface="+mn-cs"/>
              </a:rPr>
              <a:t>phép</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2400" b="0" i="0" u="none" strike="noStrike" kern="1200" cap="none" spc="0" normalizeH="0" baseline="0" noProof="0" dirty="0" err="1" smtClean="0">
                <a:ln>
                  <a:noFill/>
                </a:ln>
                <a:solidFill>
                  <a:schemeClr val="tx1"/>
                </a:solidFill>
                <a:effectLst/>
                <a:uLnTx/>
                <a:uFillTx/>
                <a:latin typeface="+mn-lt"/>
                <a:ea typeface="+mn-ea"/>
                <a:cs typeface="+mn-cs"/>
              </a:rPr>
              <a:t>chúng</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2400" b="0" i="0" u="none" strike="noStrike" kern="1200" cap="none" spc="0" normalizeH="0" baseline="0" noProof="0" dirty="0" err="1" smtClean="0">
                <a:ln>
                  <a:noFill/>
                </a:ln>
                <a:solidFill>
                  <a:schemeClr val="tx1"/>
                </a:solidFill>
                <a:effectLst/>
                <a:uLnTx/>
                <a:uFillTx/>
                <a:latin typeface="+mn-lt"/>
                <a:ea typeface="+mn-ea"/>
                <a:cs typeface="+mn-cs"/>
              </a:rPr>
              <a:t>ta</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a:t>
            </a:r>
            <a:r>
              <a:rPr lang="en-US" sz="2400" dirty="0" err="1" smtClean="0"/>
              <a:t>theo</a:t>
            </a:r>
            <a:r>
              <a:rPr lang="en-US" sz="2400" dirty="0" smtClean="0"/>
              <a:t> </a:t>
            </a:r>
            <a:r>
              <a:rPr lang="en-US" sz="2400" dirty="0" err="1" smtClean="0"/>
              <a:t>dõi</a:t>
            </a:r>
            <a:r>
              <a:rPr lang="en-US" sz="2400" dirty="0" smtClean="0"/>
              <a:t> </a:t>
            </a:r>
            <a:r>
              <a:rPr lang="en-US" sz="2400" dirty="0" err="1" smtClean="0"/>
              <a:t>tình</a:t>
            </a:r>
            <a:r>
              <a:rPr lang="en-US" sz="2400" dirty="0" smtClean="0"/>
              <a:t> </a:t>
            </a:r>
            <a:r>
              <a:rPr lang="en-US" sz="2400" dirty="0" err="1" smtClean="0"/>
              <a:t>trạng</a:t>
            </a:r>
            <a:r>
              <a:rPr lang="en-US" sz="2400" dirty="0" smtClean="0"/>
              <a:t> </a:t>
            </a:r>
            <a:r>
              <a:rPr lang="en-US" sz="2400" dirty="0" err="1" smtClean="0"/>
              <a:t>dự</a:t>
            </a:r>
            <a:r>
              <a:rPr lang="en-US" sz="2400" dirty="0" smtClean="0"/>
              <a:t> </a:t>
            </a:r>
            <a:r>
              <a:rPr lang="en-US" sz="2400" dirty="0" err="1" smtClean="0"/>
              <a:t>án</a:t>
            </a:r>
            <a:r>
              <a:rPr lang="en-US" sz="2400" dirty="0" smtClean="0"/>
              <a:t> ở 1 </a:t>
            </a:r>
            <a:r>
              <a:rPr lang="en-US" sz="2400" dirty="0" err="1" smtClean="0"/>
              <a:t>thời</a:t>
            </a:r>
            <a:r>
              <a:rPr lang="en-US" sz="2400" dirty="0" smtClean="0"/>
              <a:t> </a:t>
            </a:r>
            <a:r>
              <a:rPr lang="en-US" sz="2400" dirty="0" err="1" smtClean="0"/>
              <a:t>điểm</a:t>
            </a:r>
            <a:r>
              <a:rPr lang="en-US" sz="2400" dirty="0" smtClean="0"/>
              <a:t> </a:t>
            </a:r>
            <a:r>
              <a:rPr lang="en-US" sz="2400" dirty="0" err="1" smtClean="0"/>
              <a:t>bất</a:t>
            </a:r>
            <a:r>
              <a:rPr lang="en-US" sz="2400" dirty="0" smtClean="0"/>
              <a:t> </a:t>
            </a:r>
            <a:r>
              <a:rPr lang="en-US" sz="2400" dirty="0" err="1" smtClean="0"/>
              <a:t>kỳ</a:t>
            </a:r>
            <a:r>
              <a:rPr lang="en-US" sz="2400" dirty="0" smtClean="0"/>
              <a:t> </a:t>
            </a:r>
            <a:r>
              <a:rPr lang="en-US" sz="2400" dirty="0" err="1" smtClean="0"/>
              <a:t>trong</a:t>
            </a:r>
            <a:r>
              <a:rPr lang="en-US" sz="2400" dirty="0" smtClean="0"/>
              <a:t> </a:t>
            </a:r>
            <a:r>
              <a:rPr lang="en-US" sz="2400" dirty="0" err="1" smtClean="0"/>
              <a:t>suốt</a:t>
            </a:r>
            <a:r>
              <a:rPr lang="en-US" sz="2400" dirty="0" smtClean="0"/>
              <a:t> </a:t>
            </a:r>
            <a:r>
              <a:rPr lang="en-US" sz="2400" dirty="0" err="1" smtClean="0"/>
              <a:t>quá</a:t>
            </a:r>
            <a:r>
              <a:rPr lang="en-US" sz="2400" dirty="0" smtClean="0"/>
              <a:t> </a:t>
            </a:r>
            <a:r>
              <a:rPr lang="en-US" sz="2400" dirty="0" err="1" smtClean="0"/>
              <a:t>trình</a:t>
            </a:r>
            <a:r>
              <a:rPr lang="en-US" sz="2400" dirty="0" smtClean="0"/>
              <a:t> </a:t>
            </a:r>
            <a:r>
              <a:rPr lang="en-US" sz="2400" dirty="0" err="1" smtClean="0"/>
              <a:t>thực</a:t>
            </a:r>
            <a:r>
              <a:rPr lang="en-US" sz="2400" dirty="0" smtClean="0"/>
              <a:t> </a:t>
            </a:r>
            <a:r>
              <a:rPr lang="en-US" sz="2400" dirty="0" err="1" smtClean="0"/>
              <a:t>hiện</a:t>
            </a:r>
            <a:r>
              <a:rPr lang="en-US" sz="2400" dirty="0" smtClean="0"/>
              <a:t> </a:t>
            </a:r>
            <a:r>
              <a:rPr lang="en-US" sz="2400" dirty="0" err="1" smtClean="0"/>
              <a:t>dự</a:t>
            </a:r>
            <a:r>
              <a:rPr lang="en-US" sz="2400" dirty="0" smtClean="0"/>
              <a:t> </a:t>
            </a:r>
            <a:r>
              <a:rPr lang="en-US" sz="2400" dirty="0" err="1" smtClean="0"/>
              <a:t>án</a:t>
            </a:r>
            <a:r>
              <a:rPr lang="en-US" sz="2400" dirty="0" smtClean="0"/>
              <a:t> </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13" name="TextBox 12"/>
          <p:cNvSpPr txBox="1"/>
          <p:nvPr/>
        </p:nvSpPr>
        <p:spPr>
          <a:xfrm>
            <a:off x="381000" y="1752600"/>
            <a:ext cx="7620000" cy="830997"/>
          </a:xfrm>
          <a:prstGeom prst="rect">
            <a:avLst/>
          </a:prstGeom>
          <a:noFill/>
        </p:spPr>
        <p:txBody>
          <a:bodyPr wrap="square" rtlCol="0">
            <a:spAutoFit/>
          </a:bodyPr>
          <a:lstStyle/>
          <a:p>
            <a:pPr>
              <a:buFont typeface="Wingdings" pitchFamily="2" charset="2"/>
              <a:buChar char="Ø"/>
            </a:pPr>
            <a:r>
              <a:rPr lang="en-US" sz="2400" dirty="0" smtClean="0"/>
              <a:t>  </a:t>
            </a:r>
            <a:r>
              <a:rPr lang="en-US" sz="2200" dirty="0" err="1" smtClean="0"/>
              <a:t>Trong</a:t>
            </a:r>
            <a:r>
              <a:rPr lang="en-US" sz="2200" dirty="0" smtClean="0"/>
              <a:t> </a:t>
            </a:r>
            <a:r>
              <a:rPr lang="en-US" sz="2200" dirty="0" err="1" smtClean="0"/>
              <a:t>hộp</a:t>
            </a:r>
            <a:r>
              <a:rPr lang="en-US" sz="2200" dirty="0" smtClean="0"/>
              <a:t> </a:t>
            </a:r>
            <a:r>
              <a:rPr lang="en-US" sz="2200" dirty="0" err="1" smtClean="0"/>
              <a:t>thoại</a:t>
            </a:r>
            <a:r>
              <a:rPr lang="en-US" sz="2200" dirty="0" smtClean="0"/>
              <a:t> </a:t>
            </a:r>
            <a:r>
              <a:rPr lang="en-US" sz="2200" dirty="0" smtClean="0">
                <a:solidFill>
                  <a:srgbClr val="FFC000"/>
                </a:solidFill>
              </a:rPr>
              <a:t>Project Information</a:t>
            </a:r>
            <a:r>
              <a:rPr lang="en-US" sz="2200" dirty="0" smtClean="0"/>
              <a:t>, </a:t>
            </a:r>
            <a:r>
              <a:rPr lang="en-US" sz="2200" dirty="0" err="1" smtClean="0"/>
              <a:t>nhập</a:t>
            </a:r>
            <a:r>
              <a:rPr lang="en-US" sz="2200" dirty="0" smtClean="0"/>
              <a:t> </a:t>
            </a:r>
            <a:r>
              <a:rPr lang="en-US" sz="2200" dirty="0" err="1" smtClean="0"/>
              <a:t>ngày</a:t>
            </a:r>
            <a:r>
              <a:rPr lang="en-US" sz="2200" dirty="0" smtClean="0"/>
              <a:t> </a:t>
            </a:r>
            <a:r>
              <a:rPr lang="en-US" sz="2200" dirty="0" err="1" smtClean="0"/>
              <a:t>cần</a:t>
            </a:r>
            <a:r>
              <a:rPr lang="en-US" sz="2200" dirty="0" smtClean="0"/>
              <a:t> </a:t>
            </a:r>
            <a:r>
              <a:rPr lang="en-US" sz="2200" dirty="0" err="1" smtClean="0"/>
              <a:t>theo</a:t>
            </a:r>
            <a:r>
              <a:rPr lang="en-US" sz="2200" dirty="0" smtClean="0"/>
              <a:t> </a:t>
            </a:r>
            <a:r>
              <a:rPr lang="en-US" sz="2200" dirty="0" err="1" smtClean="0"/>
              <a:t>dõi</a:t>
            </a:r>
            <a:r>
              <a:rPr lang="en-US" sz="2200" dirty="0" smtClean="0"/>
              <a:t> </a:t>
            </a:r>
            <a:r>
              <a:rPr lang="en-US" sz="2200" dirty="0" err="1" smtClean="0"/>
              <a:t>vào</a:t>
            </a:r>
            <a:r>
              <a:rPr lang="en-US" sz="2200" dirty="0" smtClean="0"/>
              <a:t> </a:t>
            </a:r>
            <a:r>
              <a:rPr lang="en-US" sz="2200" dirty="0" smtClean="0">
                <a:solidFill>
                  <a:srgbClr val="FFC000"/>
                </a:solidFill>
              </a:rPr>
              <a:t>Status date</a:t>
            </a:r>
            <a:r>
              <a:rPr lang="en-US" sz="2200" dirty="0" smtClean="0"/>
              <a:t>. Click </a:t>
            </a:r>
            <a:r>
              <a:rPr lang="en-US" sz="2200" dirty="0" smtClean="0">
                <a:solidFill>
                  <a:srgbClr val="FFC000"/>
                </a:solidFill>
              </a:rPr>
              <a:t>OK</a:t>
            </a:r>
            <a:r>
              <a:rPr lang="en-US" sz="2200" dirty="0" smtClean="0"/>
              <a:t> </a:t>
            </a:r>
            <a:r>
              <a:rPr lang="en-US" sz="2200" dirty="0" err="1" smtClean="0"/>
              <a:t>để</a:t>
            </a:r>
            <a:r>
              <a:rPr lang="en-US" sz="2200" dirty="0" smtClean="0"/>
              <a:t> </a:t>
            </a:r>
            <a:r>
              <a:rPr lang="en-US" sz="2200" dirty="0" err="1" smtClean="0"/>
              <a:t>hoàn</a:t>
            </a:r>
            <a:r>
              <a:rPr lang="en-US" sz="2200" dirty="0" smtClean="0"/>
              <a:t> </a:t>
            </a:r>
            <a:r>
              <a:rPr lang="en-US" sz="2200" dirty="0" err="1" smtClean="0"/>
              <a:t>tất</a:t>
            </a:r>
            <a:r>
              <a:rPr lang="en-US" sz="2200" dirty="0" smtClean="0"/>
              <a:t>.</a:t>
            </a:r>
            <a:endParaRPr lang="en-US" sz="2200" dirty="0">
              <a:solidFill>
                <a:srgbClr val="FFC000"/>
              </a:solidFill>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Project Start</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98</a:t>
            </a:fld>
            <a:endParaRPr lang="en-US" dirty="0"/>
          </a:p>
        </p:txBody>
      </p:sp>
      <p:pic>
        <p:nvPicPr>
          <p:cNvPr id="15" name="Content Placeholder 14"/>
          <p:cNvPicPr>
            <a:picLocks noGrp="1"/>
          </p:cNvPicPr>
          <p:nvPr>
            <p:ph sz="quarter" idx="1"/>
          </p:nvPr>
        </p:nvPicPr>
        <p:blipFill>
          <a:blip r:embed="rId2" cstate="print"/>
          <a:stretch>
            <a:fillRect/>
          </a:stretch>
        </p:blipFill>
        <p:spPr bwMode="auto">
          <a:xfrm>
            <a:off x="487759" y="1527175"/>
            <a:ext cx="8131969" cy="4572000"/>
          </a:xfrm>
          <a:prstGeom prst="rect">
            <a:avLst/>
          </a:prstGeom>
          <a:noFill/>
          <a:ln w="9525">
            <a:noFill/>
            <a:miter lim="800000"/>
            <a:headEnd/>
            <a:tailEnd/>
          </a:ln>
        </p:spPr>
      </p:pic>
      <p:pic>
        <p:nvPicPr>
          <p:cNvPr id="5" name="Picture 43" descr="087"/>
          <p:cNvPicPr>
            <a:picLocks noChangeAspect="1" noChangeArrowheads="1"/>
          </p:cNvPicPr>
          <p:nvPr/>
        </p:nvPicPr>
        <p:blipFill>
          <a:blip r:embed="rId3"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2" name="Content Placeholder 2"/>
          <p:cNvSpPr txBox="1">
            <a:spLocks/>
          </p:cNvSpPr>
          <p:nvPr/>
        </p:nvSpPr>
        <p:spPr>
          <a:xfrm>
            <a:off x="228600" y="838200"/>
            <a:ext cx="8610600" cy="1676400"/>
          </a:xfrm>
          <a:prstGeom prst="rect">
            <a:avLst/>
          </a:prstGeom>
        </p:spPr>
        <p:txBody>
          <a:bodyPr vert="horz">
            <a:noAutofit/>
          </a:bodyPr>
          <a:lstStyle/>
          <a:p>
            <a:pPr marL="274320" lvl="0" indent="-274320">
              <a:spcBef>
                <a:spcPts val="600"/>
              </a:spcBef>
              <a:buClr>
                <a:schemeClr val="accent2"/>
              </a:buClr>
              <a:buSzPct val="85000"/>
              <a:buFont typeface="Wingdings" pitchFamily="2" charset="2"/>
              <a:buChar char="v"/>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 </a:t>
            </a:r>
            <a:r>
              <a:rPr lang="en-US" sz="2200" dirty="0" err="1" smtClean="0"/>
              <a:t>Thông</a:t>
            </a:r>
            <a:r>
              <a:rPr lang="en-US" sz="2200" dirty="0" smtClean="0"/>
              <a:t> </a:t>
            </a:r>
            <a:r>
              <a:rPr lang="en-US" sz="2200" dirty="0" err="1" smtClean="0"/>
              <a:t>thường</a:t>
            </a:r>
            <a:r>
              <a:rPr lang="en-US" sz="2200" dirty="0" smtClean="0"/>
              <a:t> </a:t>
            </a:r>
            <a:r>
              <a:rPr lang="en-US" sz="2200" dirty="0" err="1" smtClean="0"/>
              <a:t>khi</a:t>
            </a:r>
            <a:r>
              <a:rPr lang="en-US" sz="2200" dirty="0" smtClean="0"/>
              <a:t> </a:t>
            </a:r>
            <a:r>
              <a:rPr lang="en-US" sz="2200" dirty="0" err="1" smtClean="0"/>
              <a:t>chúng</a:t>
            </a:r>
            <a:r>
              <a:rPr lang="en-US" sz="2200" dirty="0" smtClean="0"/>
              <a:t> </a:t>
            </a:r>
            <a:r>
              <a:rPr lang="en-US" sz="2200" dirty="0" err="1" smtClean="0"/>
              <a:t>ta</a:t>
            </a:r>
            <a:r>
              <a:rPr lang="en-US" sz="2200" dirty="0" smtClean="0"/>
              <a:t> </a:t>
            </a:r>
            <a:r>
              <a:rPr lang="en-US" sz="2200" dirty="0" err="1" smtClean="0"/>
              <a:t>khởi</a:t>
            </a:r>
            <a:r>
              <a:rPr lang="en-US" sz="2200" dirty="0" smtClean="0"/>
              <a:t> </a:t>
            </a:r>
            <a:r>
              <a:rPr lang="en-US" sz="2200" dirty="0" err="1" smtClean="0"/>
              <a:t>tạo</a:t>
            </a:r>
            <a:r>
              <a:rPr lang="en-US" sz="2200" dirty="0" smtClean="0"/>
              <a:t> 1 </a:t>
            </a:r>
            <a:r>
              <a:rPr lang="en-US" sz="2200" dirty="0" err="1" smtClean="0"/>
              <a:t>dự</a:t>
            </a:r>
            <a:r>
              <a:rPr lang="en-US" sz="2200" dirty="0" smtClean="0"/>
              <a:t> </a:t>
            </a:r>
            <a:r>
              <a:rPr lang="en-US" sz="2200" dirty="0" err="1" smtClean="0"/>
              <a:t>án</a:t>
            </a:r>
            <a:r>
              <a:rPr lang="en-US" sz="2200" dirty="0" smtClean="0"/>
              <a:t>, </a:t>
            </a:r>
            <a:r>
              <a:rPr lang="en-US" sz="2200" dirty="0" err="1" smtClean="0"/>
              <a:t>thì</a:t>
            </a:r>
            <a:r>
              <a:rPr lang="en-US" sz="2200" dirty="0" smtClean="0"/>
              <a:t> </a:t>
            </a:r>
            <a:r>
              <a:rPr lang="en-US" sz="2200" dirty="0" err="1" smtClean="0"/>
              <a:t>ngày</a:t>
            </a:r>
            <a:r>
              <a:rPr lang="en-US" sz="2200" dirty="0" smtClean="0"/>
              <a:t> </a:t>
            </a:r>
            <a:r>
              <a:rPr lang="en-US" sz="2200" dirty="0" err="1" smtClean="0"/>
              <a:t>hiện</a:t>
            </a:r>
            <a:r>
              <a:rPr lang="en-US" sz="2200" dirty="0" smtClean="0"/>
              <a:t> </a:t>
            </a:r>
            <a:r>
              <a:rPr lang="en-US" sz="2200" dirty="0" err="1" smtClean="0"/>
              <a:t>hành</a:t>
            </a:r>
            <a:r>
              <a:rPr lang="en-US" sz="2200" dirty="0" smtClean="0"/>
              <a:t> </a:t>
            </a:r>
            <a:r>
              <a:rPr lang="en-US" sz="2200" dirty="0" err="1" smtClean="0"/>
              <a:t>được</a:t>
            </a:r>
            <a:r>
              <a:rPr lang="en-US" sz="2200" dirty="0" smtClean="0"/>
              <a:t> </a:t>
            </a:r>
            <a:r>
              <a:rPr lang="en-US" sz="2200" dirty="0" err="1" smtClean="0"/>
              <a:t>xem</a:t>
            </a:r>
            <a:r>
              <a:rPr lang="en-US" sz="2200" dirty="0" smtClean="0"/>
              <a:t> </a:t>
            </a:r>
            <a:r>
              <a:rPr lang="en-US" sz="2200" dirty="0" err="1" smtClean="0"/>
              <a:t>là</a:t>
            </a:r>
            <a:r>
              <a:rPr lang="en-US" sz="2200" dirty="0" smtClean="0"/>
              <a:t> </a:t>
            </a:r>
            <a:r>
              <a:rPr lang="en-US" sz="2200" dirty="0" err="1" smtClean="0"/>
              <a:t>ngày</a:t>
            </a:r>
            <a:r>
              <a:rPr lang="en-US" sz="2200" dirty="0" smtClean="0"/>
              <a:t> </a:t>
            </a:r>
            <a:r>
              <a:rPr lang="en-US" sz="2200" dirty="0" err="1" smtClean="0"/>
              <a:t>bắt</a:t>
            </a:r>
            <a:r>
              <a:rPr lang="en-US" sz="2200" dirty="0" smtClean="0"/>
              <a:t> </a:t>
            </a:r>
            <a:r>
              <a:rPr lang="en-US" sz="2200" dirty="0" err="1" smtClean="0"/>
              <a:t>đầu</a:t>
            </a:r>
            <a:r>
              <a:rPr lang="en-US" sz="2200" dirty="0" smtClean="0"/>
              <a:t> </a:t>
            </a:r>
            <a:r>
              <a:rPr lang="en-US" sz="2200" dirty="0" err="1" smtClean="0"/>
              <a:t>của</a:t>
            </a:r>
            <a:r>
              <a:rPr lang="en-US" sz="2200" dirty="0" smtClean="0"/>
              <a:t> </a:t>
            </a:r>
            <a:r>
              <a:rPr lang="en-US" sz="2200" dirty="0" err="1" smtClean="0"/>
              <a:t>dự</a:t>
            </a:r>
            <a:r>
              <a:rPr lang="en-US" sz="2200" dirty="0" smtClean="0"/>
              <a:t> </a:t>
            </a:r>
            <a:r>
              <a:rPr lang="en-US" sz="2200" dirty="0" err="1" smtClean="0"/>
              <a:t>án</a:t>
            </a:r>
            <a:r>
              <a:rPr lang="en-US" sz="2200" dirty="0" smtClean="0"/>
              <a:t>. </a:t>
            </a:r>
            <a:r>
              <a:rPr lang="en-US" sz="2200" dirty="0" err="1" smtClean="0"/>
              <a:t>Đôi</a:t>
            </a:r>
            <a:r>
              <a:rPr lang="en-US" sz="2200" dirty="0" smtClean="0"/>
              <a:t> </a:t>
            </a:r>
            <a:r>
              <a:rPr lang="en-US" sz="2200" dirty="0" err="1" smtClean="0"/>
              <a:t>khi</a:t>
            </a:r>
            <a:r>
              <a:rPr lang="en-US" sz="2200" dirty="0" smtClean="0"/>
              <a:t> </a:t>
            </a:r>
            <a:r>
              <a:rPr lang="en-US" sz="2200" dirty="0" err="1" smtClean="0"/>
              <a:t>việc</a:t>
            </a:r>
            <a:r>
              <a:rPr lang="en-US" sz="2200" dirty="0" smtClean="0"/>
              <a:t> </a:t>
            </a:r>
            <a:r>
              <a:rPr lang="en-US" sz="2200" dirty="0" err="1" smtClean="0"/>
              <a:t>tạo</a:t>
            </a:r>
            <a:r>
              <a:rPr lang="en-US" sz="2200" dirty="0" smtClean="0"/>
              <a:t> </a:t>
            </a:r>
            <a:r>
              <a:rPr lang="en-US" sz="2200" dirty="0" err="1" smtClean="0"/>
              <a:t>dự</a:t>
            </a:r>
            <a:r>
              <a:rPr lang="en-US" sz="2200" dirty="0" smtClean="0"/>
              <a:t> </a:t>
            </a:r>
            <a:r>
              <a:rPr lang="en-US" sz="2200" dirty="0" err="1" smtClean="0"/>
              <a:t>án</a:t>
            </a:r>
            <a:r>
              <a:rPr lang="en-US" sz="2200" dirty="0" smtClean="0"/>
              <a:t> </a:t>
            </a:r>
            <a:r>
              <a:rPr lang="en-US" sz="2200" dirty="0" err="1" smtClean="0"/>
              <a:t>chỉ</a:t>
            </a:r>
            <a:r>
              <a:rPr lang="en-US" sz="2200" dirty="0" smtClean="0"/>
              <a:t> </a:t>
            </a:r>
            <a:r>
              <a:rPr lang="en-US" sz="2200" dirty="0" err="1" smtClean="0"/>
              <a:t>nhằm</a:t>
            </a:r>
            <a:r>
              <a:rPr lang="en-US" sz="2200" dirty="0" smtClean="0"/>
              <a:t> </a:t>
            </a:r>
            <a:r>
              <a:rPr lang="en-US" sz="2200" dirty="0" err="1" smtClean="0"/>
              <a:t>lập</a:t>
            </a:r>
            <a:r>
              <a:rPr lang="en-US" sz="2200" dirty="0" smtClean="0"/>
              <a:t> </a:t>
            </a:r>
            <a:r>
              <a:rPr lang="en-US" sz="2200" dirty="0" err="1" smtClean="0"/>
              <a:t>kế</a:t>
            </a:r>
            <a:r>
              <a:rPr lang="en-US" sz="2200" dirty="0" smtClean="0"/>
              <a:t> </a:t>
            </a:r>
            <a:r>
              <a:rPr lang="en-US" sz="2200" dirty="0" err="1" smtClean="0"/>
              <a:t>hoạch</a:t>
            </a:r>
            <a:r>
              <a:rPr lang="en-US" sz="2200" dirty="0" smtClean="0"/>
              <a:t> </a:t>
            </a:r>
            <a:r>
              <a:rPr lang="en-US" sz="2200" dirty="0" err="1" smtClean="0"/>
              <a:t>dự</a:t>
            </a:r>
            <a:r>
              <a:rPr lang="en-US" sz="2200" dirty="0" smtClean="0"/>
              <a:t> </a:t>
            </a:r>
            <a:r>
              <a:rPr lang="en-US" sz="2200" dirty="0" err="1" smtClean="0"/>
              <a:t>án</a:t>
            </a:r>
            <a:r>
              <a:rPr lang="en-US" sz="2200" dirty="0" smtClean="0"/>
              <a:t> </a:t>
            </a:r>
            <a:r>
              <a:rPr lang="en-US" sz="2200" dirty="0" err="1" smtClean="0"/>
              <a:t>và</a:t>
            </a:r>
            <a:r>
              <a:rPr lang="en-US" sz="2200" dirty="0" smtClean="0"/>
              <a:t> </a:t>
            </a:r>
            <a:r>
              <a:rPr lang="en-US" sz="2200" dirty="0" err="1" smtClean="0"/>
              <a:t>kiểm</a:t>
            </a:r>
            <a:r>
              <a:rPr lang="en-US" sz="2200" dirty="0" smtClean="0"/>
              <a:t> </a:t>
            </a:r>
            <a:r>
              <a:rPr lang="en-US" sz="2200" dirty="0" err="1" smtClean="0"/>
              <a:t>tra</a:t>
            </a:r>
            <a:r>
              <a:rPr lang="en-US" sz="2200" dirty="0" smtClean="0"/>
              <a:t> </a:t>
            </a:r>
            <a:r>
              <a:rPr lang="en-US" sz="2200" dirty="0" err="1" smtClean="0"/>
              <a:t>xem</a:t>
            </a:r>
            <a:r>
              <a:rPr lang="en-US" sz="2200" dirty="0" smtClean="0"/>
              <a:t> </a:t>
            </a:r>
            <a:r>
              <a:rPr lang="en-US" sz="2200" dirty="0" err="1" smtClean="0"/>
              <a:t>một</a:t>
            </a:r>
            <a:r>
              <a:rPr lang="en-US" sz="2200" dirty="0" smtClean="0"/>
              <a:t> </a:t>
            </a:r>
            <a:r>
              <a:rPr lang="en-US" sz="2200" dirty="0" err="1" smtClean="0"/>
              <a:t>số</a:t>
            </a:r>
            <a:r>
              <a:rPr lang="en-US" sz="2200" dirty="0" smtClean="0"/>
              <a:t> </a:t>
            </a:r>
            <a:r>
              <a:rPr lang="en-US" sz="2200" dirty="0" err="1" smtClean="0"/>
              <a:t>tình</a:t>
            </a:r>
            <a:r>
              <a:rPr lang="en-US" sz="2200" dirty="0" smtClean="0"/>
              <a:t> </a:t>
            </a:r>
            <a:r>
              <a:rPr lang="en-US" sz="2200" dirty="0" err="1" smtClean="0"/>
              <a:t>huống</a:t>
            </a:r>
            <a:r>
              <a:rPr lang="en-US" sz="2200" dirty="0" smtClean="0"/>
              <a:t> </a:t>
            </a:r>
            <a:r>
              <a:rPr lang="en-US" sz="2200" dirty="0" err="1" smtClean="0"/>
              <a:t>như</a:t>
            </a:r>
            <a:r>
              <a:rPr lang="en-US" sz="2200" dirty="0" smtClean="0"/>
              <a:t> </a:t>
            </a:r>
            <a:r>
              <a:rPr lang="en-US" sz="2200" dirty="0" err="1" smtClean="0"/>
              <a:t>bị</a:t>
            </a:r>
            <a:r>
              <a:rPr lang="en-US" sz="2200" dirty="0" smtClean="0"/>
              <a:t> </a:t>
            </a:r>
            <a:r>
              <a:rPr lang="en-US" sz="2200" dirty="0" err="1" smtClean="0"/>
              <a:t>trễ</a:t>
            </a:r>
            <a:r>
              <a:rPr lang="en-US" sz="2200" dirty="0" smtClean="0"/>
              <a:t> </a:t>
            </a:r>
            <a:r>
              <a:rPr lang="en-US" sz="2200" dirty="0" err="1" smtClean="0"/>
              <a:t>thời</a:t>
            </a:r>
            <a:r>
              <a:rPr lang="en-US" sz="2200" dirty="0" smtClean="0"/>
              <a:t> </a:t>
            </a:r>
            <a:r>
              <a:rPr lang="en-US" sz="2200" dirty="0" err="1" smtClean="0"/>
              <a:t>gian</a:t>
            </a:r>
            <a:r>
              <a:rPr lang="en-US" sz="2200" dirty="0" smtClean="0"/>
              <a:t> </a:t>
            </a:r>
            <a:r>
              <a:rPr lang="en-US" sz="2200" dirty="0" err="1" smtClean="0"/>
              <a:t>bắt</a:t>
            </a:r>
            <a:r>
              <a:rPr lang="en-US" sz="2200" dirty="0" smtClean="0"/>
              <a:t> </a:t>
            </a:r>
            <a:r>
              <a:rPr lang="en-US" sz="2200" dirty="0" err="1" smtClean="0"/>
              <a:t>đầu</a:t>
            </a:r>
            <a:r>
              <a:rPr lang="en-US" sz="2200" dirty="0" smtClean="0"/>
              <a:t> </a:t>
            </a:r>
            <a:r>
              <a:rPr lang="en-US" sz="2200" dirty="0" err="1" smtClean="0"/>
              <a:t>dự</a:t>
            </a:r>
            <a:r>
              <a:rPr lang="en-US" sz="2200" dirty="0" smtClean="0"/>
              <a:t> </a:t>
            </a:r>
            <a:r>
              <a:rPr lang="en-US" sz="2200" dirty="0" err="1" smtClean="0"/>
              <a:t>án</a:t>
            </a:r>
            <a:r>
              <a:rPr lang="en-US" sz="2200" dirty="0" smtClean="0"/>
              <a:t>. </a:t>
            </a:r>
            <a:r>
              <a:rPr lang="en-US" sz="2200" dirty="0" err="1" smtClean="0"/>
              <a:t>Trong</a:t>
            </a:r>
            <a:r>
              <a:rPr lang="en-US" sz="2200" dirty="0" smtClean="0"/>
              <a:t> Ms Project 2010, </a:t>
            </a:r>
            <a:r>
              <a:rPr lang="en-US" sz="2200" dirty="0" err="1" smtClean="0"/>
              <a:t>chúng</a:t>
            </a:r>
            <a:r>
              <a:rPr lang="en-US" sz="2200" dirty="0" smtClean="0"/>
              <a:t> </a:t>
            </a:r>
            <a:r>
              <a:rPr lang="en-US" sz="2200" dirty="0" err="1" smtClean="0"/>
              <a:t>ta</a:t>
            </a:r>
            <a:r>
              <a:rPr lang="en-US" sz="2200" dirty="0" smtClean="0"/>
              <a:t> </a:t>
            </a:r>
            <a:r>
              <a:rPr lang="en-US" sz="2200" dirty="0" err="1" smtClean="0"/>
              <a:t>có</a:t>
            </a:r>
            <a:r>
              <a:rPr lang="en-US" sz="2200" dirty="0" smtClean="0"/>
              <a:t> </a:t>
            </a:r>
            <a:r>
              <a:rPr lang="en-US" sz="2200" dirty="0" err="1" smtClean="0"/>
              <a:t>thể</a:t>
            </a:r>
            <a:r>
              <a:rPr lang="en-US" sz="2200" dirty="0" smtClean="0"/>
              <a:t> </a:t>
            </a:r>
            <a:r>
              <a:rPr lang="en-US" sz="2200" dirty="0" err="1" smtClean="0"/>
              <a:t>thay</a:t>
            </a:r>
            <a:r>
              <a:rPr lang="en-US" sz="2200" dirty="0" smtClean="0"/>
              <a:t> </a:t>
            </a:r>
            <a:r>
              <a:rPr lang="en-US" sz="2200" dirty="0" err="1" smtClean="0"/>
              <a:t>đổi</a:t>
            </a:r>
            <a:r>
              <a:rPr lang="en-US" sz="2200" dirty="0" smtClean="0"/>
              <a:t> </a:t>
            </a:r>
            <a:r>
              <a:rPr lang="en-US" sz="2200" dirty="0" err="1" smtClean="0"/>
              <a:t>thời</a:t>
            </a:r>
            <a:r>
              <a:rPr lang="en-US" sz="2200" dirty="0" smtClean="0"/>
              <a:t> </a:t>
            </a:r>
            <a:r>
              <a:rPr lang="en-US" sz="2200" dirty="0" err="1" smtClean="0"/>
              <a:t>gian</a:t>
            </a:r>
            <a:r>
              <a:rPr lang="en-US" sz="2200" dirty="0" smtClean="0"/>
              <a:t> </a:t>
            </a:r>
            <a:r>
              <a:rPr lang="en-US" sz="2200" dirty="0" err="1" smtClean="0"/>
              <a:t>bắt</a:t>
            </a:r>
            <a:r>
              <a:rPr lang="en-US" sz="2200" dirty="0" smtClean="0"/>
              <a:t> </a:t>
            </a:r>
            <a:r>
              <a:rPr lang="en-US" sz="2200" dirty="0" err="1" smtClean="0"/>
              <a:t>đầu</a:t>
            </a:r>
            <a:r>
              <a:rPr lang="en-US" sz="2200" dirty="0" smtClean="0"/>
              <a:t> </a:t>
            </a:r>
            <a:r>
              <a:rPr lang="en-US" sz="2200" dirty="0" err="1" smtClean="0"/>
              <a:t>dự</a:t>
            </a:r>
            <a:r>
              <a:rPr lang="en-US" sz="2200" dirty="0" smtClean="0"/>
              <a:t> </a:t>
            </a:r>
            <a:r>
              <a:rPr lang="en-US" sz="2200" dirty="0" err="1" smtClean="0"/>
              <a:t>án</a:t>
            </a:r>
            <a:r>
              <a:rPr lang="en-US" sz="2200" dirty="0" smtClean="0"/>
              <a:t> </a:t>
            </a:r>
            <a:r>
              <a:rPr lang="en-US" sz="2200" dirty="0" err="1" smtClean="0"/>
              <a:t>bất</a:t>
            </a:r>
            <a:r>
              <a:rPr lang="en-US" sz="2200" dirty="0" smtClean="0"/>
              <a:t> </a:t>
            </a:r>
            <a:r>
              <a:rPr lang="en-US" sz="2200" dirty="0" err="1" smtClean="0"/>
              <a:t>kỳ</a:t>
            </a:r>
            <a:r>
              <a:rPr lang="en-US" sz="2200" dirty="0" smtClean="0"/>
              <a:t> </a:t>
            </a:r>
            <a:r>
              <a:rPr lang="en-US" sz="2200" dirty="0" err="1" smtClean="0"/>
              <a:t>lúc</a:t>
            </a:r>
            <a:r>
              <a:rPr lang="en-US" sz="2200" dirty="0" smtClean="0"/>
              <a:t> </a:t>
            </a:r>
            <a:r>
              <a:rPr lang="en-US" sz="2200" dirty="0" err="1" smtClean="0"/>
              <a:t>nào</a:t>
            </a:r>
            <a:r>
              <a:rPr lang="en-US" sz="2200" dirty="0" smtClean="0"/>
              <a:t> </a:t>
            </a:r>
            <a:r>
              <a:rPr lang="en-US" sz="2200" dirty="0" err="1" smtClean="0"/>
              <a:t>và</a:t>
            </a:r>
            <a:r>
              <a:rPr lang="en-US" sz="2200" dirty="0" smtClean="0"/>
              <a:t> </a:t>
            </a:r>
            <a:r>
              <a:rPr lang="en-US" sz="2200" dirty="0" err="1" smtClean="0"/>
              <a:t>có</a:t>
            </a:r>
            <a:r>
              <a:rPr lang="en-US" sz="2200" dirty="0" smtClean="0"/>
              <a:t> </a:t>
            </a:r>
            <a:r>
              <a:rPr lang="en-US" sz="2200" dirty="0" err="1" smtClean="0"/>
              <a:t>thể</a:t>
            </a:r>
            <a:r>
              <a:rPr lang="en-US" sz="2200" dirty="0" smtClean="0"/>
              <a:t> </a:t>
            </a:r>
            <a:r>
              <a:rPr lang="en-US" sz="2200" dirty="0" err="1" smtClean="0"/>
              <a:t>tính</a:t>
            </a:r>
            <a:r>
              <a:rPr lang="en-US" sz="2200" dirty="0" smtClean="0"/>
              <a:t> </a:t>
            </a:r>
            <a:r>
              <a:rPr lang="en-US" sz="2200" dirty="0" err="1" smtClean="0"/>
              <a:t>toán</a:t>
            </a:r>
            <a:r>
              <a:rPr lang="en-US" sz="2200" dirty="0" smtClean="0"/>
              <a:t> </a:t>
            </a:r>
            <a:r>
              <a:rPr lang="en-US" sz="2200" dirty="0" err="1" smtClean="0"/>
              <a:t>lại</a:t>
            </a:r>
            <a:r>
              <a:rPr lang="en-US" sz="2200" dirty="0" smtClean="0"/>
              <a:t> </a:t>
            </a:r>
            <a:r>
              <a:rPr lang="en-US" sz="2200" dirty="0" err="1" smtClean="0"/>
              <a:t>mọi</a:t>
            </a:r>
            <a:r>
              <a:rPr lang="en-US" sz="2200" dirty="0" smtClean="0"/>
              <a:t> </a:t>
            </a:r>
            <a:r>
              <a:rPr lang="en-US" sz="2200" dirty="0" err="1" smtClean="0"/>
              <a:t>thứ</a:t>
            </a:r>
            <a:r>
              <a:rPr lang="en-US" sz="2200" dirty="0" smtClean="0"/>
              <a:t> </a:t>
            </a:r>
            <a:r>
              <a:rPr lang="en-US" sz="2200" dirty="0" err="1" smtClean="0"/>
              <a:t>một</a:t>
            </a:r>
            <a:r>
              <a:rPr lang="en-US" sz="2200" dirty="0" smtClean="0"/>
              <a:t> </a:t>
            </a:r>
            <a:r>
              <a:rPr lang="en-US" sz="2200" dirty="0" err="1" smtClean="0"/>
              <a:t>cách</a:t>
            </a:r>
            <a:r>
              <a:rPr lang="en-US" sz="2200" dirty="0" smtClean="0"/>
              <a:t> </a:t>
            </a:r>
            <a:r>
              <a:rPr lang="en-US" sz="2200" dirty="0" err="1" smtClean="0"/>
              <a:t>dễ</a:t>
            </a:r>
            <a:r>
              <a:rPr lang="en-US" sz="2200" dirty="0" smtClean="0"/>
              <a:t> </a:t>
            </a:r>
            <a:r>
              <a:rPr lang="en-US" sz="2200" dirty="0" err="1" smtClean="0"/>
              <a:t>dàng</a:t>
            </a:r>
            <a:endParaRPr kumimoji="0" lang="en-US" sz="2200" b="0" i="0" u="none" strike="noStrike" kern="1200" cap="none" spc="0" normalizeH="0" baseline="0" noProof="0" dirty="0">
              <a:ln>
                <a:noFill/>
              </a:ln>
              <a:solidFill>
                <a:schemeClr val="tx1"/>
              </a:solidFill>
              <a:effectLst/>
              <a:uLnTx/>
              <a:uFillTx/>
              <a:latin typeface="+mn-lt"/>
              <a:ea typeface="+mn-ea"/>
              <a:cs typeface="+mn-cs"/>
            </a:endParaRPr>
          </a:p>
        </p:txBody>
      </p:sp>
      <p:sp>
        <p:nvSpPr>
          <p:cNvPr id="16" name="TextBox 15"/>
          <p:cNvSpPr txBox="1"/>
          <p:nvPr/>
        </p:nvSpPr>
        <p:spPr>
          <a:xfrm>
            <a:off x="533400" y="3429000"/>
            <a:ext cx="7620000" cy="461665"/>
          </a:xfrm>
          <a:prstGeom prst="rect">
            <a:avLst/>
          </a:prstGeom>
          <a:noFill/>
        </p:spPr>
        <p:txBody>
          <a:bodyPr wrap="square" rtlCol="0">
            <a:spAutoFit/>
          </a:bodyPr>
          <a:lstStyle/>
          <a:p>
            <a:pPr>
              <a:buFont typeface="Wingdings" pitchFamily="2" charset="2"/>
              <a:buChar char="Ø"/>
            </a:pPr>
            <a:r>
              <a:rPr lang="en-US" sz="2400" dirty="0" smtClean="0"/>
              <a:t> </a:t>
            </a:r>
            <a:r>
              <a:rPr lang="en-US" sz="2200" dirty="0" err="1" smtClean="0"/>
              <a:t>Tại</a:t>
            </a:r>
            <a:r>
              <a:rPr lang="en-US" sz="2200" dirty="0" smtClean="0"/>
              <a:t> </a:t>
            </a:r>
            <a:r>
              <a:rPr lang="en-US" sz="2200" dirty="0" err="1" smtClean="0"/>
              <a:t>thẻ</a:t>
            </a:r>
            <a:r>
              <a:rPr lang="en-US" sz="2200" dirty="0" smtClean="0"/>
              <a:t> </a:t>
            </a:r>
            <a:r>
              <a:rPr lang="en-US" sz="2200" dirty="0" smtClean="0">
                <a:solidFill>
                  <a:srgbClr val="FFC000"/>
                </a:solidFill>
              </a:rPr>
              <a:t>Project</a:t>
            </a:r>
            <a:r>
              <a:rPr lang="en-US" sz="2200" dirty="0" smtClean="0"/>
              <a:t>, group </a:t>
            </a:r>
            <a:r>
              <a:rPr lang="en-US" sz="2200" dirty="0" smtClean="0">
                <a:solidFill>
                  <a:srgbClr val="FFC000"/>
                </a:solidFill>
              </a:rPr>
              <a:t>Properties</a:t>
            </a:r>
            <a:r>
              <a:rPr lang="en-US" sz="2200" dirty="0" smtClean="0"/>
              <a:t>, </a:t>
            </a:r>
            <a:r>
              <a:rPr lang="en-US" sz="2200" dirty="0" err="1" smtClean="0"/>
              <a:t>chọn</a:t>
            </a:r>
            <a:r>
              <a:rPr lang="en-US" sz="2200" dirty="0" smtClean="0"/>
              <a:t> </a:t>
            </a:r>
            <a:r>
              <a:rPr lang="en-US" sz="2200" dirty="0" smtClean="0">
                <a:solidFill>
                  <a:srgbClr val="FFC000"/>
                </a:solidFill>
              </a:rPr>
              <a:t>Project Information</a:t>
            </a:r>
            <a:endParaRPr lang="en-US" sz="2200" dirty="0">
              <a:solidFill>
                <a:srgbClr val="FFC000"/>
              </a:solidFill>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96200" cy="563563"/>
          </a:xfrm>
        </p:spPr>
        <p:txBody>
          <a:bodyPr>
            <a:normAutofit fontScale="90000"/>
          </a:bodyPr>
          <a:lstStyle/>
          <a:p>
            <a:r>
              <a:rPr smtClean="0"/>
              <a:t>Project Start</a:t>
            </a:r>
            <a:endParaRPr lang="en-US" dirty="0"/>
          </a:p>
        </p:txBody>
      </p:sp>
      <p:sp>
        <p:nvSpPr>
          <p:cNvPr id="8" name="Slide Number Placeholder 3"/>
          <p:cNvSpPr>
            <a:spLocks noGrp="1"/>
          </p:cNvSpPr>
          <p:nvPr>
            <p:ph type="sldNum" sz="quarter" idx="12"/>
          </p:nvPr>
        </p:nvSpPr>
        <p:spPr/>
        <p:txBody>
          <a:bodyPr/>
          <a:lstStyle/>
          <a:p>
            <a:pPr>
              <a:defRPr/>
            </a:pPr>
            <a:fld id="{7B4D9677-3FCD-49A3-A860-E6DAA8EF380E}" type="slidenum">
              <a:rPr lang="en-US" smtClean="0"/>
              <a:pPr>
                <a:defRPr/>
              </a:pPr>
              <a:t>99</a:t>
            </a:fld>
            <a:endParaRPr lang="en-US" dirty="0"/>
          </a:p>
        </p:txBody>
      </p:sp>
      <p:pic>
        <p:nvPicPr>
          <p:cNvPr id="10" name="Content Placeholder 10"/>
          <p:cNvPicPr>
            <a:picLocks noGrp="1"/>
          </p:cNvPicPr>
          <p:nvPr>
            <p:ph sz="quarter" idx="1"/>
          </p:nvPr>
        </p:nvPicPr>
        <p:blipFill>
          <a:blip r:embed="rId2" cstate="print"/>
          <a:srcRect l="27623" t="18476" r="27623" b="23810"/>
          <a:stretch>
            <a:fillRect/>
          </a:stretch>
        </p:blipFill>
        <p:spPr bwMode="auto">
          <a:xfrm>
            <a:off x="1371600" y="1981200"/>
            <a:ext cx="5822283" cy="4221367"/>
          </a:xfrm>
          <a:prstGeom prst="rect">
            <a:avLst/>
          </a:prstGeom>
          <a:noFill/>
          <a:ln w="9525">
            <a:noFill/>
            <a:miter lim="800000"/>
            <a:headEnd/>
            <a:tailEnd/>
          </a:ln>
        </p:spPr>
      </p:pic>
      <p:pic>
        <p:nvPicPr>
          <p:cNvPr id="5" name="Picture 43" descr="087"/>
          <p:cNvPicPr>
            <a:picLocks noChangeAspect="1" noChangeArrowheads="1"/>
          </p:cNvPicPr>
          <p:nvPr/>
        </p:nvPicPr>
        <p:blipFill>
          <a:blip r:embed="rId3" cstate="print"/>
          <a:srcRect/>
          <a:stretch>
            <a:fillRect/>
          </a:stretch>
        </p:blipFill>
        <p:spPr bwMode="auto">
          <a:xfrm>
            <a:off x="76200" y="152400"/>
            <a:ext cx="688115" cy="762000"/>
          </a:xfrm>
          <a:prstGeom prst="rect">
            <a:avLst/>
          </a:prstGeom>
          <a:noFill/>
          <a:ln w="9525">
            <a:noFill/>
            <a:miter lim="800000"/>
            <a:headEnd/>
            <a:tailEnd/>
          </a:ln>
        </p:spPr>
      </p:pic>
      <p:cxnSp>
        <p:nvCxnSpPr>
          <p:cNvPr id="7" name="Straight Connector 6"/>
          <p:cNvCxnSpPr/>
          <p:nvPr/>
        </p:nvCxnSpPr>
        <p:spPr>
          <a:xfrm>
            <a:off x="762000" y="838200"/>
            <a:ext cx="6858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04800" y="1066800"/>
            <a:ext cx="7620000" cy="830997"/>
          </a:xfrm>
          <a:prstGeom prst="rect">
            <a:avLst/>
          </a:prstGeom>
          <a:noFill/>
        </p:spPr>
        <p:txBody>
          <a:bodyPr wrap="square" rtlCol="0">
            <a:spAutoFit/>
          </a:bodyPr>
          <a:lstStyle/>
          <a:p>
            <a:pPr>
              <a:buFont typeface="Wingdings" pitchFamily="2" charset="2"/>
              <a:buChar char="Ø"/>
            </a:pPr>
            <a:r>
              <a:rPr lang="en-US" sz="2400" dirty="0" smtClean="0"/>
              <a:t>  </a:t>
            </a:r>
            <a:r>
              <a:rPr lang="en-US" sz="2200" dirty="0" err="1" smtClean="0"/>
              <a:t>Trong</a:t>
            </a:r>
            <a:r>
              <a:rPr lang="en-US" sz="2200" dirty="0" smtClean="0"/>
              <a:t> </a:t>
            </a:r>
            <a:r>
              <a:rPr lang="en-US" sz="2200" dirty="0" err="1" smtClean="0"/>
              <a:t>hộp</a:t>
            </a:r>
            <a:r>
              <a:rPr lang="en-US" sz="2200" dirty="0" smtClean="0"/>
              <a:t> </a:t>
            </a:r>
            <a:r>
              <a:rPr lang="en-US" sz="2200" dirty="0" err="1" smtClean="0"/>
              <a:t>thoại</a:t>
            </a:r>
            <a:r>
              <a:rPr lang="en-US" sz="2200" dirty="0" smtClean="0"/>
              <a:t> </a:t>
            </a:r>
            <a:r>
              <a:rPr lang="en-US" sz="2200" dirty="0" smtClean="0">
                <a:solidFill>
                  <a:srgbClr val="FFC000"/>
                </a:solidFill>
              </a:rPr>
              <a:t>Project Information</a:t>
            </a:r>
            <a:r>
              <a:rPr lang="en-US" sz="2200" dirty="0" smtClean="0"/>
              <a:t>, </a:t>
            </a:r>
            <a:r>
              <a:rPr lang="en-US" sz="2400" dirty="0" err="1" smtClean="0"/>
              <a:t>thay</a:t>
            </a:r>
            <a:r>
              <a:rPr lang="en-US" sz="2400" dirty="0" smtClean="0"/>
              <a:t> </a:t>
            </a:r>
            <a:r>
              <a:rPr lang="en-US" sz="2400" dirty="0" err="1" smtClean="0"/>
              <a:t>đổi</a:t>
            </a:r>
            <a:r>
              <a:rPr lang="en-US" sz="2400" dirty="0" smtClean="0"/>
              <a:t> </a:t>
            </a:r>
            <a:r>
              <a:rPr lang="en-US" sz="2400" dirty="0" err="1" smtClean="0"/>
              <a:t>ngày</a:t>
            </a:r>
            <a:r>
              <a:rPr lang="en-US" sz="2400" dirty="0" smtClean="0"/>
              <a:t> </a:t>
            </a:r>
            <a:r>
              <a:rPr lang="en-US" sz="2400" dirty="0" err="1" smtClean="0"/>
              <a:t>bắt</a:t>
            </a:r>
            <a:r>
              <a:rPr lang="en-US" sz="2400" dirty="0" smtClean="0"/>
              <a:t> </a:t>
            </a:r>
            <a:r>
              <a:rPr lang="en-US" sz="2400" dirty="0" err="1" smtClean="0"/>
              <a:t>đầu</a:t>
            </a:r>
            <a:r>
              <a:rPr lang="en-US" sz="2400" dirty="0" smtClean="0"/>
              <a:t> </a:t>
            </a:r>
            <a:r>
              <a:rPr lang="en-US" sz="2400" dirty="0" err="1" smtClean="0"/>
              <a:t>dự</a:t>
            </a:r>
            <a:r>
              <a:rPr lang="en-US" sz="2400" dirty="0" smtClean="0"/>
              <a:t> </a:t>
            </a:r>
            <a:r>
              <a:rPr lang="en-US" sz="2400" dirty="0" err="1" smtClean="0"/>
              <a:t>án</a:t>
            </a:r>
            <a:r>
              <a:rPr lang="en-US" sz="2400" dirty="0" smtClean="0"/>
              <a:t> </a:t>
            </a:r>
            <a:r>
              <a:rPr lang="en-US" sz="2400" dirty="0" err="1" smtClean="0"/>
              <a:t>tại</a:t>
            </a:r>
            <a:r>
              <a:rPr lang="en-US" sz="2400" dirty="0" smtClean="0"/>
              <a:t> ô </a:t>
            </a:r>
            <a:r>
              <a:rPr lang="en-US" sz="2400" dirty="0" smtClean="0">
                <a:solidFill>
                  <a:srgbClr val="FFC000"/>
                </a:solidFill>
              </a:rPr>
              <a:t>Start date</a:t>
            </a:r>
            <a:r>
              <a:rPr lang="en-US" sz="2200" dirty="0" smtClean="0"/>
              <a:t>. Click </a:t>
            </a:r>
            <a:r>
              <a:rPr lang="en-US" sz="2200" dirty="0" smtClean="0">
                <a:solidFill>
                  <a:srgbClr val="FFC000"/>
                </a:solidFill>
              </a:rPr>
              <a:t>OK</a:t>
            </a:r>
            <a:r>
              <a:rPr lang="en-US" sz="2200" dirty="0" smtClean="0"/>
              <a:t> </a:t>
            </a:r>
            <a:r>
              <a:rPr lang="en-US" sz="2200" dirty="0" err="1" smtClean="0"/>
              <a:t>để</a:t>
            </a:r>
            <a:r>
              <a:rPr lang="en-US" sz="2200" dirty="0" smtClean="0"/>
              <a:t> </a:t>
            </a:r>
            <a:r>
              <a:rPr lang="en-US" sz="2200" dirty="0" err="1" smtClean="0"/>
              <a:t>hoàn</a:t>
            </a:r>
            <a:r>
              <a:rPr lang="en-US" sz="2200" dirty="0" smtClean="0"/>
              <a:t> </a:t>
            </a:r>
            <a:r>
              <a:rPr lang="en-US" sz="2200" dirty="0" err="1" smtClean="0"/>
              <a:t>tất</a:t>
            </a:r>
            <a:r>
              <a:rPr lang="en-US" sz="2200" dirty="0" smtClean="0"/>
              <a:t>.</a:t>
            </a:r>
            <a:endParaRPr lang="en-US" sz="2200" dirty="0">
              <a:solidFill>
                <a:srgbClr val="FFC000"/>
              </a:solidFill>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ivic">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Civic</Template>
  <TotalTime>1819</TotalTime>
  <Words>7010</Words>
  <Application>Microsoft Office PowerPoint</Application>
  <PresentationFormat>On-screen Show (4:3)</PresentationFormat>
  <Paragraphs>815</Paragraphs>
  <Slides>135</Slides>
  <Notes>13</Notes>
  <HiddenSlides>0</HiddenSlides>
  <MMClips>0</MMClips>
  <ScaleCrop>false</ScaleCrop>
  <HeadingPairs>
    <vt:vector size="4" baseType="variant">
      <vt:variant>
        <vt:lpstr>Theme</vt:lpstr>
      </vt:variant>
      <vt:variant>
        <vt:i4>1</vt:i4>
      </vt:variant>
      <vt:variant>
        <vt:lpstr>Slide Titles</vt:lpstr>
      </vt:variant>
      <vt:variant>
        <vt:i4>135</vt:i4>
      </vt:variant>
    </vt:vector>
  </HeadingPairs>
  <TitlesOfParts>
    <vt:vector size="136" baseType="lpstr">
      <vt:lpstr>Civic</vt:lpstr>
      <vt:lpstr>Microsoft Project 2010</vt:lpstr>
      <vt:lpstr>Nội Dung</vt:lpstr>
      <vt:lpstr>Nội Dung</vt:lpstr>
      <vt:lpstr>Quản lý dự án</vt:lpstr>
      <vt:lpstr>Quản lý dự án</vt:lpstr>
      <vt:lpstr>Tại sao Microsoft Project</vt:lpstr>
      <vt:lpstr>Microsoft Project 2010</vt:lpstr>
      <vt:lpstr>Microsoft Project 2010</vt:lpstr>
      <vt:lpstr>Microsoft Project 2010</vt:lpstr>
      <vt:lpstr>Microsoft Project 2010</vt:lpstr>
      <vt:lpstr>Microsoft Project 2010</vt:lpstr>
      <vt:lpstr>Microsoft Project 2010</vt:lpstr>
      <vt:lpstr>Microsoft Project 2010</vt:lpstr>
      <vt:lpstr>Nội dung một số khung nhìn</vt:lpstr>
      <vt:lpstr>Nội Dung</vt:lpstr>
      <vt:lpstr>Tạo mới dự án</vt:lpstr>
      <vt:lpstr>Tạo mới dự án</vt:lpstr>
      <vt:lpstr>Kiểm tra thông tin dự án</vt:lpstr>
      <vt:lpstr>Kiểm tra thông tin dự án</vt:lpstr>
      <vt:lpstr>Kiểm tra thông tin dự án</vt:lpstr>
      <vt:lpstr>Nội Dung</vt:lpstr>
      <vt:lpstr>Làm việc với tài nguyên</vt:lpstr>
      <vt:lpstr>Làm việc với tài nguyên</vt:lpstr>
      <vt:lpstr>Làm việc với tài nguyên</vt:lpstr>
      <vt:lpstr>Thêm mới tài nguyên</vt:lpstr>
      <vt:lpstr>Thêm mới tài nguyên</vt:lpstr>
      <vt:lpstr>Xóa tài nguyên</vt:lpstr>
      <vt:lpstr>Chèn thêm tài nguyên</vt:lpstr>
      <vt:lpstr>Điều chỉnh thông tin</vt:lpstr>
      <vt:lpstr>Điều chỉnh thông tin</vt:lpstr>
      <vt:lpstr>Điều chỉnh thời gian làm việc</vt:lpstr>
      <vt:lpstr>Điều chỉnh thời gian làm việc</vt:lpstr>
      <vt:lpstr>Điều chỉnh chi phí</vt:lpstr>
      <vt:lpstr>Điều chỉnh chi phí</vt:lpstr>
      <vt:lpstr>Điều chỉnh thời gian có thể làm việc</vt:lpstr>
      <vt:lpstr>Điều chỉnh work contour</vt:lpstr>
      <vt:lpstr>Ghi chú thông tin</vt:lpstr>
      <vt:lpstr>Điều chỉnh thông tin</vt:lpstr>
      <vt:lpstr>Thiết lập tài nguyên</vt:lpstr>
      <vt:lpstr>Nội Dung</vt:lpstr>
      <vt:lpstr>Làm việc với công việc</vt:lpstr>
      <vt:lpstr>Làm việc với công việc</vt:lpstr>
      <vt:lpstr>Thao tác với công việc</vt:lpstr>
      <vt:lpstr>Thêm mới công việc</vt:lpstr>
      <vt:lpstr>Xóa công việc</vt:lpstr>
      <vt:lpstr>Chèn thêm công việc</vt:lpstr>
      <vt:lpstr>Phân loại công việc</vt:lpstr>
      <vt:lpstr>Phân loại công việc</vt:lpstr>
      <vt:lpstr>Ước lượng thời gian</vt:lpstr>
      <vt:lpstr>Phân cấp công việc</vt:lpstr>
      <vt:lpstr>Phân cấp công việc</vt:lpstr>
      <vt:lpstr>Phân cấp công việc</vt:lpstr>
      <vt:lpstr>Chia nhỏ công việc</vt:lpstr>
      <vt:lpstr>Chia nhỏ công việc</vt:lpstr>
      <vt:lpstr>Thiêt lập quan hệ</vt:lpstr>
      <vt:lpstr>Thiêt lập quan hệ</vt:lpstr>
      <vt:lpstr>Thiêt lập quan hệ</vt:lpstr>
      <vt:lpstr>Điều chỉnh thông tin công việc</vt:lpstr>
      <vt:lpstr>Điều chỉnh thông tin công việc</vt:lpstr>
      <vt:lpstr>Các thao tác khác</vt:lpstr>
      <vt:lpstr>Thiết lập cột mốc</vt:lpstr>
      <vt:lpstr>Thiết lập cột mốc</vt:lpstr>
      <vt:lpstr>Thiết lập cột mốc</vt:lpstr>
      <vt:lpstr>Làm việc trong ngày nghỉ</vt:lpstr>
      <vt:lpstr>Thiết lập dealine</vt:lpstr>
      <vt:lpstr>Thiết lập dealine</vt:lpstr>
      <vt:lpstr>Effort Driven Task</vt:lpstr>
      <vt:lpstr>Sắp xêp thông tin</vt:lpstr>
      <vt:lpstr>Sắp xêp thông tin</vt:lpstr>
      <vt:lpstr>Nhóm thông tin</vt:lpstr>
      <vt:lpstr>Trích lọc thông tin</vt:lpstr>
      <vt:lpstr>Sử dụng ràng buộc</vt:lpstr>
      <vt:lpstr>Sử dụng ràng buộc</vt:lpstr>
      <vt:lpstr>Ý nghĩa của các ràng buộc</vt:lpstr>
      <vt:lpstr>Tạo lịch làm việc mới</vt:lpstr>
      <vt:lpstr>Tạo lịch làm việc mới</vt:lpstr>
      <vt:lpstr>Tạo lịch làm việc mới</vt:lpstr>
      <vt:lpstr>Import Outlook Task</vt:lpstr>
      <vt:lpstr>Import Outlook Task</vt:lpstr>
      <vt:lpstr>Import Outlook Task</vt:lpstr>
      <vt:lpstr>Nội Dung</vt:lpstr>
      <vt:lpstr>Theo dõi tiến độ công việc</vt:lpstr>
      <vt:lpstr>Nhóm công việc</vt:lpstr>
      <vt:lpstr>Tạo mới</vt:lpstr>
      <vt:lpstr>Tạo mới</vt:lpstr>
      <vt:lpstr>Tạo mới</vt:lpstr>
      <vt:lpstr>Tạo mới</vt:lpstr>
      <vt:lpstr>Xem và sửa thông tin</vt:lpstr>
      <vt:lpstr>Kiểm tra kế hoạch</vt:lpstr>
      <vt:lpstr>Kiểm tra kế hoạch</vt:lpstr>
      <vt:lpstr>Tạo mới Baseline</vt:lpstr>
      <vt:lpstr>Sao chép Baseline</vt:lpstr>
      <vt:lpstr>Xóa Baseline</vt:lpstr>
      <vt:lpstr>Theo dõi tiến độ</vt:lpstr>
      <vt:lpstr>Current Date</vt:lpstr>
      <vt:lpstr>Current Date</vt:lpstr>
      <vt:lpstr>Status Date</vt:lpstr>
      <vt:lpstr>Project Start</vt:lpstr>
      <vt:lpstr>Project Start</vt:lpstr>
      <vt:lpstr>Percent Complete</vt:lpstr>
      <vt:lpstr>Percent Complete</vt:lpstr>
      <vt:lpstr>Percent Complete</vt:lpstr>
      <vt:lpstr>Actual Work</vt:lpstr>
      <vt:lpstr>Actual Work</vt:lpstr>
      <vt:lpstr>Project Duration</vt:lpstr>
      <vt:lpstr>Add a Note</vt:lpstr>
      <vt:lpstr>Nội Dung</vt:lpstr>
      <vt:lpstr>Chia sẻ thông tin</vt:lpstr>
      <vt:lpstr>Các báo cáo chuẩn</vt:lpstr>
      <vt:lpstr>Các báo cáo chuẩn</vt:lpstr>
      <vt:lpstr>Các báo cáo chuẩn</vt:lpstr>
      <vt:lpstr>Các báo cáo chuẩn</vt:lpstr>
      <vt:lpstr>Các báo cáo chuẩn</vt:lpstr>
      <vt:lpstr>Các báo cáo chuẩn</vt:lpstr>
      <vt:lpstr>Các báo cáo chuẩn</vt:lpstr>
      <vt:lpstr>Vài ví dụ về báo cáo</vt:lpstr>
      <vt:lpstr>Vài ví dụ về báo cáo</vt:lpstr>
      <vt:lpstr>Vài ví dụ về báo cáo</vt:lpstr>
      <vt:lpstr>Vài ví dụ về báo cáo</vt:lpstr>
      <vt:lpstr>Vài ví dụ về báo cáo</vt:lpstr>
      <vt:lpstr>Vài ví dụ về báo cáo</vt:lpstr>
      <vt:lpstr>In báo cáo</vt:lpstr>
      <vt:lpstr>In báo cáo</vt:lpstr>
      <vt:lpstr>In báo cáo</vt:lpstr>
      <vt:lpstr>Xuất ra các định dạng khác</vt:lpstr>
      <vt:lpstr>Xuất ra các định dạng khác</vt:lpstr>
      <vt:lpstr>Xuất ra các định dạng khác</vt:lpstr>
      <vt:lpstr>Tạo file ảnh</vt:lpstr>
      <vt:lpstr>Tạo file ảnh</vt:lpstr>
      <vt:lpstr>Tạo file ảnh</vt:lpstr>
      <vt:lpstr>In khung hình</vt:lpstr>
      <vt:lpstr>Sử dụng Visual Report</vt:lpstr>
      <vt:lpstr>In khung hình</vt:lpstr>
      <vt:lpstr>In khung hình</vt:lpstr>
      <vt:lpstr>In khung hình</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Project</dc:title>
  <dc:creator/>
  <cp:lastModifiedBy>Thang</cp:lastModifiedBy>
  <cp:revision>184</cp:revision>
  <dcterms:created xsi:type="dcterms:W3CDTF">2006-08-16T00:00:00Z</dcterms:created>
  <dcterms:modified xsi:type="dcterms:W3CDTF">2012-09-24T16:12:32Z</dcterms:modified>
</cp:coreProperties>
</file>